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43" r:id="rId2"/>
    <p:sldId id="274" r:id="rId3"/>
    <p:sldId id="259" r:id="rId4"/>
    <p:sldId id="277" r:id="rId5"/>
    <p:sldId id="366" r:id="rId6"/>
    <p:sldId id="420" r:id="rId7"/>
    <p:sldId id="421" r:id="rId8"/>
    <p:sldId id="412" r:id="rId9"/>
    <p:sldId id="416" r:id="rId10"/>
    <p:sldId id="261" r:id="rId11"/>
    <p:sldId id="422" r:id="rId12"/>
    <p:sldId id="424" r:id="rId13"/>
    <p:sldId id="423" r:id="rId14"/>
    <p:sldId id="425" r:id="rId15"/>
    <p:sldId id="426" r:id="rId16"/>
    <p:sldId id="463" r:id="rId17"/>
    <p:sldId id="464" r:id="rId18"/>
    <p:sldId id="427" r:id="rId19"/>
    <p:sldId id="344" r:id="rId20"/>
    <p:sldId id="345" r:id="rId21"/>
    <p:sldId id="346" r:id="rId22"/>
    <p:sldId id="428" r:id="rId23"/>
    <p:sldId id="429" r:id="rId24"/>
    <p:sldId id="465" r:id="rId25"/>
    <p:sldId id="466" r:id="rId26"/>
    <p:sldId id="430" r:id="rId27"/>
    <p:sldId id="348" r:id="rId28"/>
    <p:sldId id="431" r:id="rId29"/>
    <p:sldId id="349" r:id="rId30"/>
    <p:sldId id="378" r:id="rId31"/>
    <p:sldId id="266" r:id="rId32"/>
    <p:sldId id="434" r:id="rId33"/>
    <p:sldId id="435" r:id="rId34"/>
    <p:sldId id="436" r:id="rId35"/>
    <p:sldId id="437" r:id="rId36"/>
    <p:sldId id="467" r:id="rId37"/>
    <p:sldId id="438" r:id="rId38"/>
    <p:sldId id="439" r:id="rId39"/>
    <p:sldId id="442" r:id="rId40"/>
    <p:sldId id="443" r:id="rId41"/>
    <p:sldId id="468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3" r:id="rId50"/>
    <p:sldId id="451" r:id="rId51"/>
    <p:sldId id="452" r:id="rId52"/>
    <p:sldId id="454" r:id="rId53"/>
    <p:sldId id="456" r:id="rId54"/>
    <p:sldId id="455" r:id="rId55"/>
    <p:sldId id="457" r:id="rId56"/>
    <p:sldId id="458" r:id="rId57"/>
    <p:sldId id="459" r:id="rId58"/>
    <p:sldId id="460" r:id="rId59"/>
    <p:sldId id="461" r:id="rId60"/>
    <p:sldId id="462" r:id="rId61"/>
    <p:sldId id="276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8000"/>
    <a:srgbClr val="FF6600"/>
    <a:srgbClr val="FF0000"/>
    <a:srgbClr val="003300"/>
    <a:srgbClr val="990033"/>
    <a:srgbClr val="990000"/>
    <a:srgbClr val="996633"/>
    <a:srgbClr val="8000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3294" y="8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6AEA6-FFE9-46B6-B297-6F0028D6909F}" type="datetimeFigureOut">
              <a:rPr lang="en-US" smtClean="0"/>
              <a:pPr/>
              <a:t>12/28/2021</a:t>
            </a:fld>
            <a:endParaRPr lang="af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f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5A5CD-B160-4EB6-955B-DB1120A37B3D}" type="slidenum">
              <a:rPr lang="af-ZA" smtClean="0"/>
              <a:pPr/>
              <a:t>‹#›</a:t>
            </a:fld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157245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67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CE33-7152-4F9D-82F2-9E729F25B6A7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5BEC-E814-43C8-A247-E4FD238AF516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8EC6-CA2E-4B34-A80E-97F0F83E5E31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4663-5266-45CB-B858-C767A36F5386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F7A3-3779-40F4-8FFB-1D6AF722D448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3123-9FBE-47B7-9C25-F434EA5DD30D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31EBE-163C-4884-88C3-2906BDFCFECC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69641-B85C-4039-BF42-FFB0A3A2B132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8E72-661F-439D-962A-845E494E0E83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73E9-CC96-4B9A-8B51-530F83A57802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f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A680-6AD4-4FA5-B588-38AD0438A0EC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f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f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f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8B46E-2FA8-4301-8655-4F3EADA7013F}" type="datetime1">
              <a:rPr lang="en-US" smtClean="0"/>
              <a:pPr/>
              <a:t>12/28/2021</a:t>
            </a:fld>
            <a:endParaRPr lang="af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f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A5A7D-9C6F-4A43-AFBA-C758F912D959}" type="slidenum">
              <a:rPr lang="af-ZA" smtClean="0"/>
              <a:pPr/>
              <a:t>‹#›</a:t>
            </a:fld>
            <a:endParaRPr lang="af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6917F-0FB2-477C-84C8-7DD74B74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609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12908"/>
            <a:ext cx="9144000" cy="1015663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Achievement Strategy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7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059FA9-0867-47F9-9D0D-AB1934D28307}"/>
              </a:ext>
            </a:extLst>
          </p:cNvPr>
          <p:cNvSpPr/>
          <p:nvPr/>
        </p:nvSpPr>
        <p:spPr>
          <a:xfrm>
            <a:off x="0" y="0"/>
            <a:ext cx="9144000" cy="272866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pic>
        <p:nvPicPr>
          <p:cNvPr id="1126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09" y="725545"/>
            <a:ext cx="6623661" cy="611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AutoShape 54"/>
          <p:cNvSpPr>
            <a:spLocks noChangeAspect="1" noChangeArrowheads="1" noTextEdit="1"/>
          </p:cNvSpPr>
          <p:nvPr/>
        </p:nvSpPr>
        <p:spPr bwMode="auto">
          <a:xfrm>
            <a:off x="2095500" y="9525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268" name="Freeform 64"/>
          <p:cNvSpPr>
            <a:spLocks noEditPoints="1"/>
          </p:cNvSpPr>
          <p:nvPr/>
        </p:nvSpPr>
        <p:spPr bwMode="auto">
          <a:xfrm>
            <a:off x="2095500" y="95250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269" name="TextBox 93"/>
          <p:cNvSpPr txBox="1">
            <a:spLocks noChangeArrowheads="1"/>
          </p:cNvSpPr>
          <p:nvPr/>
        </p:nvSpPr>
        <p:spPr bwMode="auto">
          <a:xfrm>
            <a:off x="3854197" y="1287557"/>
            <a:ext cx="260863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400" b="1" noProof="1">
                <a:latin typeface="+mn-lt"/>
                <a:cs typeface="Open Sans" panose="020B0606030504020204" pitchFamily="34" charset="0"/>
              </a:rPr>
              <a:t>Tidak Spesifik, kurang jelas</a:t>
            </a:r>
          </a:p>
        </p:txBody>
      </p:sp>
      <p:sp>
        <p:nvSpPr>
          <p:cNvPr id="11270" name="TextBox 93"/>
          <p:cNvSpPr txBox="1">
            <a:spLocks noChangeArrowheads="1"/>
          </p:cNvSpPr>
          <p:nvPr/>
        </p:nvSpPr>
        <p:spPr bwMode="auto">
          <a:xfrm>
            <a:off x="3877716" y="2403033"/>
            <a:ext cx="2444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4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Tidak Terukur</a:t>
            </a:r>
          </a:p>
        </p:txBody>
      </p:sp>
      <p:sp>
        <p:nvSpPr>
          <p:cNvPr id="11271" name="TextBox 93"/>
          <p:cNvSpPr txBox="1">
            <a:spLocks noChangeArrowheads="1"/>
          </p:cNvSpPr>
          <p:nvPr/>
        </p:nvSpPr>
        <p:spPr bwMode="auto">
          <a:xfrm>
            <a:off x="3823181" y="3539699"/>
            <a:ext cx="26086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4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Berbau Khayalan</a:t>
            </a:r>
          </a:p>
        </p:txBody>
      </p:sp>
      <p:sp>
        <p:nvSpPr>
          <p:cNvPr id="11272" name="TextBox 93"/>
          <p:cNvSpPr txBox="1">
            <a:spLocks noChangeArrowheads="1"/>
          </p:cNvSpPr>
          <p:nvPr/>
        </p:nvSpPr>
        <p:spPr bwMode="auto">
          <a:xfrm>
            <a:off x="3754920" y="4460486"/>
            <a:ext cx="29773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4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Kurang Relevan dengan Aspirasi Kita</a:t>
            </a:r>
          </a:p>
        </p:txBody>
      </p:sp>
      <p:sp>
        <p:nvSpPr>
          <p:cNvPr id="11273" name="TextBox 93"/>
          <p:cNvSpPr txBox="1">
            <a:spLocks noChangeArrowheads="1"/>
          </p:cNvSpPr>
          <p:nvPr/>
        </p:nvSpPr>
        <p:spPr bwMode="auto">
          <a:xfrm>
            <a:off x="3782265" y="5657314"/>
            <a:ext cx="23503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ru-RU" sz="2400" b="1" noProof="1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Tidak Ada Deadline</a:t>
            </a:r>
          </a:p>
        </p:txBody>
      </p:sp>
      <p:sp>
        <p:nvSpPr>
          <p:cNvPr id="11279" name="Rectangle 75"/>
          <p:cNvSpPr>
            <a:spLocks noChangeArrowheads="1"/>
          </p:cNvSpPr>
          <p:nvPr/>
        </p:nvSpPr>
        <p:spPr bwMode="auto">
          <a:xfrm>
            <a:off x="3077467" y="1404679"/>
            <a:ext cx="575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01</a:t>
            </a:r>
            <a:endParaRPr lang="en-US" altLang="en-US" sz="1350" dirty="0"/>
          </a:p>
        </p:txBody>
      </p:sp>
      <p:sp>
        <p:nvSpPr>
          <p:cNvPr id="11280" name="Rectangle 76"/>
          <p:cNvSpPr>
            <a:spLocks noChangeArrowheads="1"/>
          </p:cNvSpPr>
          <p:nvPr/>
        </p:nvSpPr>
        <p:spPr bwMode="auto">
          <a:xfrm>
            <a:off x="3085852" y="2300042"/>
            <a:ext cx="575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02</a:t>
            </a:r>
            <a:endParaRPr lang="en-US" altLang="en-US" sz="1350" dirty="0"/>
          </a:p>
        </p:txBody>
      </p:sp>
      <p:sp>
        <p:nvSpPr>
          <p:cNvPr id="11281" name="Rectangle 77"/>
          <p:cNvSpPr>
            <a:spLocks noChangeArrowheads="1"/>
          </p:cNvSpPr>
          <p:nvPr/>
        </p:nvSpPr>
        <p:spPr bwMode="auto">
          <a:xfrm>
            <a:off x="3055651" y="3461677"/>
            <a:ext cx="5369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FF"/>
                </a:solidFill>
                <a:latin typeface="Open Sans Semibold" panose="020B0706030804020204" pitchFamily="34" charset="0"/>
              </a:rPr>
              <a:t>03</a:t>
            </a:r>
            <a:endParaRPr lang="en-US" altLang="en-US" sz="1350"/>
          </a:p>
        </p:txBody>
      </p:sp>
      <p:sp>
        <p:nvSpPr>
          <p:cNvPr id="11282" name="Rectangle 78"/>
          <p:cNvSpPr>
            <a:spLocks noChangeArrowheads="1"/>
          </p:cNvSpPr>
          <p:nvPr/>
        </p:nvSpPr>
        <p:spPr bwMode="auto">
          <a:xfrm>
            <a:off x="3062584" y="4492336"/>
            <a:ext cx="6048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04</a:t>
            </a:r>
            <a:endParaRPr lang="en-US" altLang="en-US" sz="1350" dirty="0"/>
          </a:p>
        </p:txBody>
      </p:sp>
      <p:sp>
        <p:nvSpPr>
          <p:cNvPr id="11283" name="Rectangle 79"/>
          <p:cNvSpPr>
            <a:spLocks noChangeArrowheads="1"/>
          </p:cNvSpPr>
          <p:nvPr/>
        </p:nvSpPr>
        <p:spPr bwMode="auto">
          <a:xfrm>
            <a:off x="3063128" y="5678745"/>
            <a:ext cx="54530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FFFF"/>
                </a:solidFill>
                <a:latin typeface="Open Sans Semibold" panose="020B0706030804020204" pitchFamily="34" charset="0"/>
              </a:rPr>
              <a:t>05</a:t>
            </a:r>
            <a:endParaRPr lang="en-US" alt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5BC16-9409-4B9D-99B2-0F2689A7D7DB}"/>
              </a:ext>
            </a:extLst>
          </p:cNvPr>
          <p:cNvSpPr txBox="1"/>
          <p:nvPr/>
        </p:nvSpPr>
        <p:spPr>
          <a:xfrm>
            <a:off x="389652" y="82009"/>
            <a:ext cx="8123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af-ZA" sz="3200" b="1" noProof="1">
                <a:solidFill>
                  <a:schemeClr val="bg1"/>
                </a:solidFill>
              </a:rPr>
              <a:t>Kesalahan dalam Merumuskan Outcome Goals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43FFE8-6A2D-42B5-8964-206100D92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586"/>
            <a:ext cx="9202914" cy="58694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D53B78-0544-433B-A1A0-085C4F972A92}"/>
              </a:ext>
            </a:extLst>
          </p:cNvPr>
          <p:cNvSpPr/>
          <p:nvPr/>
        </p:nvSpPr>
        <p:spPr>
          <a:xfrm>
            <a:off x="-28600" y="0"/>
            <a:ext cx="9231514" cy="188518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31C62-3AAC-4FFD-BA9D-75C211F5AF59}"/>
              </a:ext>
            </a:extLst>
          </p:cNvPr>
          <p:cNvSpPr txBox="1"/>
          <p:nvPr/>
        </p:nvSpPr>
        <p:spPr>
          <a:xfrm>
            <a:off x="683568" y="32048"/>
            <a:ext cx="7536615" cy="175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af-ZA" sz="6000" b="1" noProof="1">
                <a:solidFill>
                  <a:schemeClr val="bg1"/>
                </a:solidFill>
              </a:rPr>
              <a:t>Rumuskan Process Goals yang Konkrit</a:t>
            </a:r>
            <a:endParaRPr lang="af-ZA" sz="6000" noProof="1"/>
          </a:p>
        </p:txBody>
      </p:sp>
    </p:spTree>
    <p:extLst>
      <p:ext uri="{BB962C8B-B14F-4D97-AF65-F5344CB8AC3E}">
        <p14:creationId xmlns:p14="http://schemas.microsoft.com/office/powerpoint/2010/main" val="196137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775E-3A0D-427E-A91F-84C3A99B6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818"/>
            <a:ext cx="9144000" cy="53853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462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12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93096"/>
            <a:ext cx="9144000" cy="23083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af-ZA" sz="3600" b="1" noProof="1">
                <a:solidFill>
                  <a:schemeClr val="bg1"/>
                </a:solidFill>
              </a:rPr>
              <a:t>Process Goals adalah serangkaian sasaran proses yang super spesifik, konkrit dan bisa dijalankan setiap hari untuk membantu wujudkan outcome goals</a:t>
            </a:r>
          </a:p>
        </p:txBody>
      </p:sp>
    </p:spTree>
    <p:extLst>
      <p:ext uri="{BB962C8B-B14F-4D97-AF65-F5344CB8AC3E}">
        <p14:creationId xmlns:p14="http://schemas.microsoft.com/office/powerpoint/2010/main" val="290959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466729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266818" y="188124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PROCESS GOALS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366188"/>
            <a:ext cx="820891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Outcome Goals : Bisa menulis 10 buku dalam periode 3 tahun ke depan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b="1" noProof="1"/>
              <a:t>Process Goals 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Bisa menulis 5 halaman setiap hari, dan dijalankan dengan konsisten (rutin)</a:t>
            </a:r>
          </a:p>
        </p:txBody>
      </p:sp>
    </p:spTree>
    <p:extLst>
      <p:ext uri="{BB962C8B-B14F-4D97-AF65-F5344CB8AC3E}">
        <p14:creationId xmlns:p14="http://schemas.microsoft.com/office/powerpoint/2010/main" val="3032166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5904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266818" y="188124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PROCESS GOALS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366188"/>
            <a:ext cx="8208912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Outcome Goals : Kesehatan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b="1" noProof="1"/>
              <a:t>Process Goals 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300" noProof="1"/>
              <a:t>Rutin olahraga 4 kali seminggu, minimal 30 menit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300" noProof="1"/>
              <a:t>Rutin makan buah minimal 3 biji tiap hari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300" noProof="1"/>
              <a:t>Rutin minum air putih minimal 9 gelas tiap hari</a:t>
            </a:r>
          </a:p>
        </p:txBody>
      </p:sp>
    </p:spTree>
    <p:extLst>
      <p:ext uri="{BB962C8B-B14F-4D97-AF65-F5344CB8AC3E}">
        <p14:creationId xmlns:p14="http://schemas.microsoft.com/office/powerpoint/2010/main" val="1494556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5904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266818" y="188124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PROCESS GOALS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366188"/>
            <a:ext cx="8208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Outcome Goals : Karir (Karir Bagus)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b="1" noProof="1"/>
              <a:t>Process Goals 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300" noProof="1"/>
              <a:t>Tiap pagi sebelum bekerja, saya rutin menuliskan 3 hal penting yang akan saya kerjakan di hari itu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300" noProof="1"/>
              <a:t>Tiap minggu saya akan melakukan self-evaluation apa yang sudah baik dan apa yang masih perlu saya perbaiki</a:t>
            </a:r>
          </a:p>
        </p:txBody>
      </p:sp>
    </p:spTree>
    <p:extLst>
      <p:ext uri="{BB962C8B-B14F-4D97-AF65-F5344CB8AC3E}">
        <p14:creationId xmlns:p14="http://schemas.microsoft.com/office/powerpoint/2010/main" val="111869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916832"/>
            <a:ext cx="831815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noProof="1">
                <a:solidFill>
                  <a:srgbClr val="002060"/>
                </a:solidFill>
              </a:rPr>
              <a:t>Rumuskan Process Goals yang ingin Anda jalani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noProof="1">
                <a:solidFill>
                  <a:srgbClr val="002060"/>
                </a:solidFill>
              </a:rPr>
              <a:t>Tulis dalam Notes di Hape Anda.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#2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57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179512" y="1988840"/>
            <a:ext cx="83181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noProof="1">
                <a:solidFill>
                  <a:srgbClr val="002060"/>
                </a:solidFill>
              </a:rPr>
              <a:t>Saya sukses menulis 5 halaman setiap hari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7643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Contoh Action Plan #2 :</a:t>
            </a:r>
          </a:p>
        </p:txBody>
      </p:sp>
    </p:spTree>
    <p:extLst>
      <p:ext uri="{BB962C8B-B14F-4D97-AF65-F5344CB8AC3E}">
        <p14:creationId xmlns:p14="http://schemas.microsoft.com/office/powerpoint/2010/main" val="212517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BCE6AB-FD84-4644-A752-BA5769778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78"/>
            <a:ext cx="9144000" cy="6092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462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18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03674"/>
            <a:ext cx="9144000" cy="17543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af-ZA" sz="5400" b="1" noProof="1">
                <a:solidFill>
                  <a:schemeClr val="bg1"/>
                </a:solidFill>
              </a:rPr>
              <a:t>3 Elemen Kunci untuk Sukses </a:t>
            </a:r>
          </a:p>
          <a:p>
            <a:pPr algn="ctr"/>
            <a:r>
              <a:rPr lang="af-ZA" sz="5400" b="1" noProof="1">
                <a:solidFill>
                  <a:schemeClr val="bg1"/>
                </a:solidFill>
              </a:rPr>
              <a:t>Pelaksanaan Process Goals</a:t>
            </a:r>
          </a:p>
        </p:txBody>
      </p:sp>
    </p:spTree>
    <p:extLst>
      <p:ext uri="{BB962C8B-B14F-4D97-AF65-F5344CB8AC3E}">
        <p14:creationId xmlns:p14="http://schemas.microsoft.com/office/powerpoint/2010/main" val="289408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1B80E-6243-4F23-B9D3-8B8322C13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9023"/>
            <a:ext cx="9144000" cy="6098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Do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66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1"/>
          <p:cNvSpPr txBox="1"/>
          <p:nvPr/>
        </p:nvSpPr>
        <p:spPr>
          <a:xfrm>
            <a:off x="103253" y="4871913"/>
            <a:ext cx="1335454" cy="30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095380"/>
              </a:buClr>
              <a:buSzPts val="1800"/>
            </a:pPr>
            <a:r>
              <a:rPr lang="en-US" b="1" dirty="0">
                <a:solidFill>
                  <a:srgbClr val="09538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Relationship Goals</a:t>
            </a:r>
            <a:endParaRPr dirty="0"/>
          </a:p>
        </p:txBody>
      </p:sp>
      <p:sp>
        <p:nvSpPr>
          <p:cNvPr id="831" name="Google Shape;831;p31"/>
          <p:cNvSpPr txBox="1"/>
          <p:nvPr/>
        </p:nvSpPr>
        <p:spPr>
          <a:xfrm>
            <a:off x="7622383" y="4829175"/>
            <a:ext cx="895350" cy="30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8C133F"/>
              </a:buClr>
              <a:buSzPts val="1800"/>
            </a:pPr>
            <a:r>
              <a:rPr lang="en-US" b="1" dirty="0">
                <a:solidFill>
                  <a:srgbClr val="8C133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Job-Related Goals</a:t>
            </a:r>
            <a:endParaRPr dirty="0"/>
          </a:p>
        </p:txBody>
      </p:sp>
      <p:sp>
        <p:nvSpPr>
          <p:cNvPr id="832" name="Google Shape;832;p31"/>
          <p:cNvSpPr txBox="1"/>
          <p:nvPr/>
        </p:nvSpPr>
        <p:spPr>
          <a:xfrm>
            <a:off x="7622383" y="3650456"/>
            <a:ext cx="1248534" cy="30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E24E5A"/>
              </a:buClr>
              <a:buSzPts val="1800"/>
            </a:pPr>
            <a:r>
              <a:rPr lang="en-US" b="1" dirty="0">
                <a:solidFill>
                  <a:srgbClr val="E24E5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Personal Project Goals</a:t>
            </a:r>
            <a:endParaRPr dirty="0"/>
          </a:p>
        </p:txBody>
      </p:sp>
      <p:sp>
        <p:nvSpPr>
          <p:cNvPr id="833" name="Google Shape;833;p31"/>
          <p:cNvSpPr txBox="1"/>
          <p:nvPr/>
        </p:nvSpPr>
        <p:spPr>
          <a:xfrm>
            <a:off x="487397" y="3680097"/>
            <a:ext cx="1012031" cy="30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39B3E3"/>
              </a:buClr>
              <a:buSzPts val="1800"/>
            </a:pPr>
            <a:r>
              <a:rPr lang="en-US" b="1" dirty="0">
                <a:solidFill>
                  <a:srgbClr val="39B3E3"/>
                </a:solidFill>
                <a:latin typeface="Open Sans SemiBold"/>
                <a:sym typeface="Open Sans SemiBold"/>
              </a:rPr>
              <a:t>Business Goals</a:t>
            </a:r>
            <a:endParaRPr dirty="0"/>
          </a:p>
        </p:txBody>
      </p:sp>
      <p:sp>
        <p:nvSpPr>
          <p:cNvPr id="834" name="Google Shape;834;p31"/>
          <p:cNvSpPr txBox="1"/>
          <p:nvPr/>
        </p:nvSpPr>
        <p:spPr>
          <a:xfrm>
            <a:off x="7622383" y="2480196"/>
            <a:ext cx="962025" cy="30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9430"/>
              </a:buClr>
              <a:buSzPts val="1800"/>
            </a:pPr>
            <a:r>
              <a:rPr lang="en-US" b="1" dirty="0">
                <a:solidFill>
                  <a:srgbClr val="FF9430"/>
                </a:solidFill>
                <a:latin typeface="Open Sans SemiBold"/>
                <a:sym typeface="Open Sans SemiBold"/>
              </a:rPr>
              <a:t>Health Goals</a:t>
            </a:r>
            <a:endParaRPr dirty="0"/>
          </a:p>
        </p:txBody>
      </p:sp>
      <p:sp>
        <p:nvSpPr>
          <p:cNvPr id="835" name="Google Shape;835;p31"/>
          <p:cNvSpPr txBox="1"/>
          <p:nvPr/>
        </p:nvSpPr>
        <p:spPr>
          <a:xfrm>
            <a:off x="166181" y="2553824"/>
            <a:ext cx="1335455" cy="30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69D1DA"/>
              </a:buClr>
              <a:buSzPts val="1800"/>
            </a:pPr>
            <a:r>
              <a:rPr lang="en-US" b="1" dirty="0">
                <a:solidFill>
                  <a:srgbClr val="0033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Career Goals</a:t>
            </a:r>
            <a:endParaRPr dirty="0">
              <a:solidFill>
                <a:srgbClr val="003300"/>
              </a:solidFill>
            </a:endParaRPr>
          </a:p>
        </p:txBody>
      </p:sp>
      <p:sp>
        <p:nvSpPr>
          <p:cNvPr id="836" name="Google Shape;836;p31"/>
          <p:cNvSpPr txBox="1"/>
          <p:nvPr/>
        </p:nvSpPr>
        <p:spPr>
          <a:xfrm>
            <a:off x="7622383" y="1288380"/>
            <a:ext cx="1373920" cy="30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7BE48"/>
              </a:buClr>
              <a:buSzPts val="1800"/>
            </a:pPr>
            <a:r>
              <a:rPr lang="en-US" b="1" dirty="0">
                <a:solidFill>
                  <a:srgbClr val="F7BE4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Spirituality Goals</a:t>
            </a:r>
            <a:endParaRPr dirty="0"/>
          </a:p>
        </p:txBody>
      </p:sp>
      <p:sp>
        <p:nvSpPr>
          <p:cNvPr id="837" name="Google Shape;837;p31"/>
          <p:cNvSpPr txBox="1"/>
          <p:nvPr/>
        </p:nvSpPr>
        <p:spPr>
          <a:xfrm>
            <a:off x="362011" y="1375598"/>
            <a:ext cx="1169133" cy="65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69DAAB"/>
              </a:buClr>
              <a:buSzPts val="1800"/>
            </a:pPr>
            <a:r>
              <a:rPr lang="en-US" b="1" dirty="0">
                <a:solidFill>
                  <a:srgbClr val="008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Financial Goals</a:t>
            </a:r>
            <a:endParaRPr dirty="0">
              <a:solidFill>
                <a:srgbClr val="008000"/>
              </a:solidFill>
            </a:endParaRPr>
          </a:p>
        </p:txBody>
      </p:sp>
      <p:sp>
        <p:nvSpPr>
          <p:cNvPr id="838" name="Google Shape;838;p31"/>
          <p:cNvSpPr txBox="1"/>
          <p:nvPr/>
        </p:nvSpPr>
        <p:spPr>
          <a:xfrm>
            <a:off x="1769269" y="4699397"/>
            <a:ext cx="426244" cy="9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95380"/>
              </a:buClr>
              <a:buSzPts val="8100"/>
            </a:pPr>
            <a:r>
              <a:rPr lang="en-US" sz="6075">
                <a:solidFill>
                  <a:srgbClr val="09538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350"/>
          </a:p>
        </p:txBody>
      </p:sp>
      <p:sp>
        <p:nvSpPr>
          <p:cNvPr id="839" name="Google Shape;839;p31"/>
          <p:cNvSpPr txBox="1"/>
          <p:nvPr/>
        </p:nvSpPr>
        <p:spPr>
          <a:xfrm>
            <a:off x="6919913" y="4701778"/>
            <a:ext cx="483394" cy="91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8C133F"/>
              </a:buClr>
              <a:buSzPts val="7900"/>
            </a:pPr>
            <a:r>
              <a:rPr lang="en-US" sz="5925">
                <a:solidFill>
                  <a:srgbClr val="8C133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350"/>
          </a:p>
        </p:txBody>
      </p:sp>
      <p:sp>
        <p:nvSpPr>
          <p:cNvPr id="840" name="Google Shape;840;p31"/>
          <p:cNvSpPr txBox="1"/>
          <p:nvPr/>
        </p:nvSpPr>
        <p:spPr>
          <a:xfrm>
            <a:off x="6897291" y="3527822"/>
            <a:ext cx="488156" cy="91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E24E5A"/>
              </a:buClr>
              <a:buSzPts val="7900"/>
            </a:pPr>
            <a:r>
              <a:rPr lang="en-US" sz="5925">
                <a:solidFill>
                  <a:srgbClr val="E24E5A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350"/>
          </a:p>
        </p:txBody>
      </p:sp>
      <p:sp>
        <p:nvSpPr>
          <p:cNvPr id="841" name="Google Shape;841;p31"/>
          <p:cNvSpPr txBox="1"/>
          <p:nvPr/>
        </p:nvSpPr>
        <p:spPr>
          <a:xfrm>
            <a:off x="1801415" y="3509963"/>
            <a:ext cx="423863" cy="9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39B3E3"/>
              </a:buClr>
              <a:buSzPts val="8100"/>
            </a:pPr>
            <a:r>
              <a:rPr lang="en-US" sz="6075">
                <a:solidFill>
                  <a:srgbClr val="39B3E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50"/>
          </a:p>
        </p:txBody>
      </p:sp>
      <p:sp>
        <p:nvSpPr>
          <p:cNvPr id="842" name="Google Shape;842;p31"/>
          <p:cNvSpPr txBox="1"/>
          <p:nvPr/>
        </p:nvSpPr>
        <p:spPr>
          <a:xfrm>
            <a:off x="6902053" y="2336007"/>
            <a:ext cx="483394" cy="91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9430"/>
              </a:buClr>
              <a:buSzPts val="7900"/>
            </a:pPr>
            <a:r>
              <a:rPr lang="en-US" sz="5925">
                <a:solidFill>
                  <a:srgbClr val="FF943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350"/>
          </a:p>
        </p:txBody>
      </p:sp>
      <p:sp>
        <p:nvSpPr>
          <p:cNvPr id="843" name="Google Shape;843;p31"/>
          <p:cNvSpPr txBox="1"/>
          <p:nvPr/>
        </p:nvSpPr>
        <p:spPr>
          <a:xfrm>
            <a:off x="1801415" y="2319338"/>
            <a:ext cx="432197" cy="9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9D1DA"/>
              </a:buClr>
              <a:buSzPts val="8100"/>
            </a:pPr>
            <a:r>
              <a:rPr lang="en-US" sz="6075">
                <a:solidFill>
                  <a:srgbClr val="0033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350">
              <a:solidFill>
                <a:srgbClr val="003300"/>
              </a:solidFill>
            </a:endParaRPr>
          </a:p>
        </p:txBody>
      </p:sp>
      <p:sp>
        <p:nvSpPr>
          <p:cNvPr id="844" name="Google Shape;844;p31"/>
          <p:cNvSpPr txBox="1"/>
          <p:nvPr/>
        </p:nvSpPr>
        <p:spPr>
          <a:xfrm>
            <a:off x="6867525" y="1146572"/>
            <a:ext cx="476250" cy="91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CC5E"/>
              </a:buClr>
              <a:buSzPts val="7900"/>
            </a:pPr>
            <a:r>
              <a:rPr lang="en-US" sz="5925">
                <a:solidFill>
                  <a:srgbClr val="FFCC5E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350"/>
          </a:p>
        </p:txBody>
      </p:sp>
      <p:sp>
        <p:nvSpPr>
          <p:cNvPr id="845" name="Google Shape;845;p31"/>
          <p:cNvSpPr txBox="1"/>
          <p:nvPr/>
        </p:nvSpPr>
        <p:spPr>
          <a:xfrm>
            <a:off x="1841897" y="1129903"/>
            <a:ext cx="353615" cy="9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9DAAB"/>
              </a:buClr>
              <a:buSzPts val="8100"/>
            </a:pPr>
            <a:r>
              <a:rPr lang="en-US" sz="6075" dirty="0">
                <a:solidFill>
                  <a:srgbClr val="008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350" dirty="0">
              <a:solidFill>
                <a:srgbClr val="008000"/>
              </a:solidFill>
            </a:endParaRPr>
          </a:p>
        </p:txBody>
      </p:sp>
      <p:sp>
        <p:nvSpPr>
          <p:cNvPr id="853" name="Google Shape;853;p31"/>
          <p:cNvSpPr/>
          <p:nvPr/>
        </p:nvSpPr>
        <p:spPr>
          <a:xfrm>
            <a:off x="4626769" y="3525440"/>
            <a:ext cx="1197769" cy="2032397"/>
          </a:xfrm>
          <a:custGeom>
            <a:avLst/>
            <a:gdLst/>
            <a:ahLst/>
            <a:cxnLst/>
            <a:rect l="l" t="t" r="r" b="b"/>
            <a:pathLst>
              <a:path w="408" h="692" extrusionOk="0">
                <a:moveTo>
                  <a:pt x="403" y="520"/>
                </a:moveTo>
                <a:cubicBezTo>
                  <a:pt x="401" y="489"/>
                  <a:pt x="399" y="447"/>
                  <a:pt x="400" y="394"/>
                </a:cubicBezTo>
                <a:cubicBezTo>
                  <a:pt x="400" y="392"/>
                  <a:pt x="399" y="390"/>
                  <a:pt x="398" y="388"/>
                </a:cubicBezTo>
                <a:cubicBezTo>
                  <a:pt x="15" y="5"/>
                  <a:pt x="15" y="5"/>
                  <a:pt x="15" y="5"/>
                </a:cubicBezTo>
                <a:cubicBezTo>
                  <a:pt x="9" y="0"/>
                  <a:pt x="0" y="4"/>
                  <a:pt x="0" y="11"/>
                </a:cubicBezTo>
                <a:cubicBezTo>
                  <a:pt x="0" y="673"/>
                  <a:pt x="0" y="673"/>
                  <a:pt x="0" y="673"/>
                </a:cubicBezTo>
                <a:cubicBezTo>
                  <a:pt x="0" y="678"/>
                  <a:pt x="4" y="681"/>
                  <a:pt x="8" y="682"/>
                </a:cubicBezTo>
                <a:cubicBezTo>
                  <a:pt x="235" y="692"/>
                  <a:pt x="353" y="628"/>
                  <a:pt x="394" y="600"/>
                </a:cubicBezTo>
                <a:cubicBezTo>
                  <a:pt x="408" y="590"/>
                  <a:pt x="407" y="568"/>
                  <a:pt x="403" y="520"/>
                </a:cubicBezTo>
                <a:close/>
              </a:path>
            </a:pathLst>
          </a:custGeom>
          <a:solidFill>
            <a:srgbClr val="8C133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31"/>
          <p:cNvSpPr/>
          <p:nvPr/>
        </p:nvSpPr>
        <p:spPr>
          <a:xfrm>
            <a:off x="4692253" y="3457576"/>
            <a:ext cx="1452563" cy="1116806"/>
          </a:xfrm>
          <a:custGeom>
            <a:avLst/>
            <a:gdLst/>
            <a:ahLst/>
            <a:cxnLst/>
            <a:rect l="l" t="t" r="r" b="b"/>
            <a:pathLst>
              <a:path w="495" h="380" extrusionOk="0">
                <a:moveTo>
                  <a:pt x="491" y="15"/>
                </a:moveTo>
                <a:cubicBezTo>
                  <a:pt x="491" y="14"/>
                  <a:pt x="492" y="14"/>
                  <a:pt x="492" y="13"/>
                </a:cubicBezTo>
                <a:cubicBezTo>
                  <a:pt x="495" y="7"/>
                  <a:pt x="491" y="0"/>
                  <a:pt x="484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0" y="9"/>
                  <a:pt x="6" y="15"/>
                </a:cubicBezTo>
                <a:cubicBezTo>
                  <a:pt x="366" y="375"/>
                  <a:pt x="366" y="375"/>
                  <a:pt x="366" y="375"/>
                </a:cubicBezTo>
                <a:cubicBezTo>
                  <a:pt x="371" y="380"/>
                  <a:pt x="380" y="377"/>
                  <a:pt x="381" y="369"/>
                </a:cubicBezTo>
                <a:cubicBezTo>
                  <a:pt x="383" y="343"/>
                  <a:pt x="386" y="316"/>
                  <a:pt x="390" y="289"/>
                </a:cubicBezTo>
                <a:cubicBezTo>
                  <a:pt x="406" y="185"/>
                  <a:pt x="447" y="102"/>
                  <a:pt x="491" y="15"/>
                </a:cubicBezTo>
                <a:close/>
              </a:path>
            </a:pathLst>
          </a:custGeom>
          <a:solidFill>
            <a:srgbClr val="E24E5A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31"/>
          <p:cNvSpPr/>
          <p:nvPr/>
        </p:nvSpPr>
        <p:spPr>
          <a:xfrm>
            <a:off x="4692253" y="1939528"/>
            <a:ext cx="1745456" cy="1462088"/>
          </a:xfrm>
          <a:custGeom>
            <a:avLst/>
            <a:gdLst/>
            <a:ahLst/>
            <a:cxnLst/>
            <a:rect l="l" t="t" r="r" b="b"/>
            <a:pathLst>
              <a:path w="595" h="498" extrusionOk="0">
                <a:moveTo>
                  <a:pt x="485" y="4"/>
                </a:moveTo>
                <a:cubicBezTo>
                  <a:pt x="6" y="483"/>
                  <a:pt x="6" y="483"/>
                  <a:pt x="6" y="483"/>
                </a:cubicBezTo>
                <a:cubicBezTo>
                  <a:pt x="0" y="489"/>
                  <a:pt x="4" y="498"/>
                  <a:pt x="12" y="498"/>
                </a:cubicBezTo>
                <a:cubicBezTo>
                  <a:pt x="502" y="498"/>
                  <a:pt x="502" y="498"/>
                  <a:pt x="502" y="498"/>
                </a:cubicBezTo>
                <a:cubicBezTo>
                  <a:pt x="505" y="498"/>
                  <a:pt x="509" y="496"/>
                  <a:pt x="510" y="493"/>
                </a:cubicBezTo>
                <a:cubicBezTo>
                  <a:pt x="511" y="491"/>
                  <a:pt x="512" y="489"/>
                  <a:pt x="513" y="487"/>
                </a:cubicBezTo>
                <a:cubicBezTo>
                  <a:pt x="557" y="399"/>
                  <a:pt x="595" y="165"/>
                  <a:pt x="499" y="6"/>
                </a:cubicBezTo>
                <a:cubicBezTo>
                  <a:pt x="496" y="1"/>
                  <a:pt x="489" y="0"/>
                  <a:pt x="485" y="4"/>
                </a:cubicBezTo>
                <a:close/>
              </a:path>
            </a:pathLst>
          </a:custGeom>
          <a:solidFill>
            <a:srgbClr val="FF9430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31"/>
          <p:cNvSpPr/>
          <p:nvPr/>
        </p:nvSpPr>
        <p:spPr>
          <a:xfrm>
            <a:off x="4626769" y="1328738"/>
            <a:ext cx="1473994" cy="2008584"/>
          </a:xfrm>
          <a:custGeom>
            <a:avLst/>
            <a:gdLst/>
            <a:ahLst/>
            <a:cxnLst/>
            <a:rect l="l" t="t" r="r" b="b"/>
            <a:pathLst>
              <a:path w="502" h="684" extrusionOk="0">
                <a:moveTo>
                  <a:pt x="389" y="92"/>
                </a:moveTo>
                <a:cubicBezTo>
                  <a:pt x="239" y="16"/>
                  <a:pt x="102" y="0"/>
                  <a:pt x="9" y="1"/>
                </a:cubicBezTo>
                <a:cubicBezTo>
                  <a:pt x="4" y="1"/>
                  <a:pt x="0" y="5"/>
                  <a:pt x="0" y="10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80"/>
                  <a:pt x="9" y="684"/>
                  <a:pt x="15" y="678"/>
                </a:cubicBezTo>
                <a:cubicBezTo>
                  <a:pt x="499" y="194"/>
                  <a:pt x="499" y="194"/>
                  <a:pt x="499" y="194"/>
                </a:cubicBezTo>
                <a:cubicBezTo>
                  <a:pt x="502" y="191"/>
                  <a:pt x="502" y="186"/>
                  <a:pt x="500" y="183"/>
                </a:cubicBezTo>
                <a:cubicBezTo>
                  <a:pt x="470" y="145"/>
                  <a:pt x="433" y="115"/>
                  <a:pt x="389" y="92"/>
                </a:cubicBezTo>
                <a:close/>
              </a:path>
            </a:pathLst>
          </a:custGeom>
          <a:solidFill>
            <a:srgbClr val="FFCC5E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1"/>
          <p:cNvSpPr/>
          <p:nvPr/>
        </p:nvSpPr>
        <p:spPr>
          <a:xfrm>
            <a:off x="3130153" y="3525441"/>
            <a:ext cx="1441847" cy="1996678"/>
          </a:xfrm>
          <a:custGeom>
            <a:avLst/>
            <a:gdLst/>
            <a:ahLst/>
            <a:cxnLst/>
            <a:rect l="l" t="t" r="r" b="b"/>
            <a:pathLst>
              <a:path w="491" h="680" extrusionOk="0">
                <a:moveTo>
                  <a:pt x="306" y="638"/>
                </a:moveTo>
                <a:cubicBezTo>
                  <a:pt x="314" y="650"/>
                  <a:pt x="380" y="671"/>
                  <a:pt x="482" y="679"/>
                </a:cubicBezTo>
                <a:cubicBezTo>
                  <a:pt x="487" y="680"/>
                  <a:pt x="491" y="676"/>
                  <a:pt x="491" y="671"/>
                </a:cubicBezTo>
                <a:cubicBezTo>
                  <a:pt x="491" y="11"/>
                  <a:pt x="491" y="11"/>
                  <a:pt x="491" y="11"/>
                </a:cubicBezTo>
                <a:cubicBezTo>
                  <a:pt x="491" y="4"/>
                  <a:pt x="482" y="0"/>
                  <a:pt x="476" y="5"/>
                </a:cubicBezTo>
                <a:cubicBezTo>
                  <a:pt x="3" y="478"/>
                  <a:pt x="3" y="478"/>
                  <a:pt x="3" y="478"/>
                </a:cubicBezTo>
                <a:cubicBezTo>
                  <a:pt x="1" y="480"/>
                  <a:pt x="0" y="484"/>
                  <a:pt x="1" y="487"/>
                </a:cubicBezTo>
                <a:cubicBezTo>
                  <a:pt x="1" y="487"/>
                  <a:pt x="1" y="487"/>
                  <a:pt x="1" y="487"/>
                </a:cubicBezTo>
                <a:cubicBezTo>
                  <a:pt x="13" y="529"/>
                  <a:pt x="131" y="510"/>
                  <a:pt x="202" y="499"/>
                </a:cubicBezTo>
                <a:cubicBezTo>
                  <a:pt x="237" y="493"/>
                  <a:pt x="259" y="490"/>
                  <a:pt x="273" y="490"/>
                </a:cubicBezTo>
                <a:cubicBezTo>
                  <a:pt x="282" y="490"/>
                  <a:pt x="288" y="491"/>
                  <a:pt x="292" y="495"/>
                </a:cubicBezTo>
                <a:cubicBezTo>
                  <a:pt x="313" y="515"/>
                  <a:pt x="309" y="552"/>
                  <a:pt x="305" y="585"/>
                </a:cubicBezTo>
                <a:cubicBezTo>
                  <a:pt x="303" y="606"/>
                  <a:pt x="301" y="628"/>
                  <a:pt x="306" y="638"/>
                </a:cubicBezTo>
                <a:close/>
              </a:path>
            </a:pathLst>
          </a:custGeom>
          <a:solidFill>
            <a:srgbClr val="065280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1"/>
          <p:cNvSpPr/>
          <p:nvPr/>
        </p:nvSpPr>
        <p:spPr>
          <a:xfrm>
            <a:off x="3306365" y="1334691"/>
            <a:ext cx="1265634" cy="2002631"/>
          </a:xfrm>
          <a:custGeom>
            <a:avLst/>
            <a:gdLst/>
            <a:ahLst/>
            <a:cxnLst/>
            <a:rect l="l" t="t" r="r" b="b"/>
            <a:pathLst>
              <a:path w="431" h="682" extrusionOk="0">
                <a:moveTo>
                  <a:pt x="198" y="56"/>
                </a:moveTo>
                <a:cubicBezTo>
                  <a:pt x="113" y="101"/>
                  <a:pt x="47" y="167"/>
                  <a:pt x="1" y="253"/>
                </a:cubicBezTo>
                <a:cubicBezTo>
                  <a:pt x="0" y="256"/>
                  <a:pt x="0" y="260"/>
                  <a:pt x="3" y="263"/>
                </a:cubicBezTo>
                <a:cubicBezTo>
                  <a:pt x="416" y="676"/>
                  <a:pt x="416" y="676"/>
                  <a:pt x="416" y="676"/>
                </a:cubicBezTo>
                <a:cubicBezTo>
                  <a:pt x="422" y="682"/>
                  <a:pt x="431" y="678"/>
                  <a:pt x="431" y="670"/>
                </a:cubicBezTo>
                <a:cubicBezTo>
                  <a:pt x="431" y="9"/>
                  <a:pt x="431" y="9"/>
                  <a:pt x="431" y="9"/>
                </a:cubicBezTo>
                <a:cubicBezTo>
                  <a:pt x="431" y="4"/>
                  <a:pt x="427" y="0"/>
                  <a:pt x="422" y="0"/>
                </a:cubicBezTo>
                <a:cubicBezTo>
                  <a:pt x="337" y="5"/>
                  <a:pt x="258" y="25"/>
                  <a:pt x="198" y="56"/>
                </a:cubicBezTo>
                <a:close/>
              </a:path>
            </a:pathLst>
          </a:custGeom>
          <a:solidFill>
            <a:srgbClr val="64DABB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1"/>
          <p:cNvSpPr/>
          <p:nvPr/>
        </p:nvSpPr>
        <p:spPr>
          <a:xfrm>
            <a:off x="3009901" y="2159794"/>
            <a:ext cx="1496615" cy="1241822"/>
          </a:xfrm>
          <a:custGeom>
            <a:avLst/>
            <a:gdLst/>
            <a:ahLst/>
            <a:cxnLst/>
            <a:rect l="l" t="t" r="r" b="b"/>
            <a:pathLst>
              <a:path w="510" h="423" extrusionOk="0">
                <a:moveTo>
                  <a:pt x="11" y="423"/>
                </a:moveTo>
                <a:cubicBezTo>
                  <a:pt x="498" y="423"/>
                  <a:pt x="498" y="423"/>
                  <a:pt x="498" y="423"/>
                </a:cubicBezTo>
                <a:cubicBezTo>
                  <a:pt x="506" y="423"/>
                  <a:pt x="510" y="414"/>
                  <a:pt x="504" y="408"/>
                </a:cubicBezTo>
                <a:cubicBezTo>
                  <a:pt x="100" y="4"/>
                  <a:pt x="100" y="4"/>
                  <a:pt x="100" y="4"/>
                </a:cubicBezTo>
                <a:cubicBezTo>
                  <a:pt x="95" y="0"/>
                  <a:pt x="88" y="1"/>
                  <a:pt x="85" y="7"/>
                </a:cubicBezTo>
                <a:cubicBezTo>
                  <a:pt x="56" y="73"/>
                  <a:pt x="44" y="138"/>
                  <a:pt x="39" y="182"/>
                </a:cubicBezTo>
                <a:cubicBezTo>
                  <a:pt x="35" y="212"/>
                  <a:pt x="45" y="237"/>
                  <a:pt x="54" y="259"/>
                </a:cubicBezTo>
                <a:cubicBezTo>
                  <a:pt x="60" y="277"/>
                  <a:pt x="67" y="295"/>
                  <a:pt x="65" y="311"/>
                </a:cubicBezTo>
                <a:cubicBezTo>
                  <a:pt x="62" y="340"/>
                  <a:pt x="35" y="373"/>
                  <a:pt x="5" y="409"/>
                </a:cubicBezTo>
                <a:cubicBezTo>
                  <a:pt x="0" y="414"/>
                  <a:pt x="4" y="423"/>
                  <a:pt x="11" y="423"/>
                </a:cubicBezTo>
                <a:close/>
              </a:path>
            </a:pathLst>
          </a:custGeom>
          <a:solidFill>
            <a:srgbClr val="64D1DA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1"/>
          <p:cNvSpPr/>
          <p:nvPr/>
        </p:nvSpPr>
        <p:spPr>
          <a:xfrm>
            <a:off x="2755106" y="3457575"/>
            <a:ext cx="1751409" cy="1371600"/>
          </a:xfrm>
          <a:custGeom>
            <a:avLst/>
            <a:gdLst/>
            <a:ahLst/>
            <a:cxnLst/>
            <a:rect l="l" t="t" r="r" b="b"/>
            <a:pathLst>
              <a:path w="597" h="467" extrusionOk="0">
                <a:moveTo>
                  <a:pt x="142" y="290"/>
                </a:moveTo>
                <a:cubicBezTo>
                  <a:pt x="156" y="295"/>
                  <a:pt x="156" y="295"/>
                  <a:pt x="156" y="295"/>
                </a:cubicBezTo>
                <a:cubicBezTo>
                  <a:pt x="145" y="305"/>
                  <a:pt x="145" y="305"/>
                  <a:pt x="145" y="305"/>
                </a:cubicBezTo>
                <a:cubicBezTo>
                  <a:pt x="130" y="319"/>
                  <a:pt x="113" y="338"/>
                  <a:pt x="113" y="345"/>
                </a:cubicBezTo>
                <a:cubicBezTo>
                  <a:pt x="112" y="350"/>
                  <a:pt x="121" y="362"/>
                  <a:pt x="127" y="371"/>
                </a:cubicBezTo>
                <a:cubicBezTo>
                  <a:pt x="135" y="382"/>
                  <a:pt x="143" y="394"/>
                  <a:pt x="143" y="405"/>
                </a:cubicBezTo>
                <a:cubicBezTo>
                  <a:pt x="144" y="412"/>
                  <a:pt x="141" y="420"/>
                  <a:pt x="137" y="431"/>
                </a:cubicBezTo>
                <a:cubicBezTo>
                  <a:pt x="135" y="438"/>
                  <a:pt x="133" y="445"/>
                  <a:pt x="131" y="452"/>
                </a:cubicBezTo>
                <a:cubicBezTo>
                  <a:pt x="128" y="461"/>
                  <a:pt x="139" y="467"/>
                  <a:pt x="145" y="461"/>
                </a:cubicBezTo>
                <a:cubicBezTo>
                  <a:pt x="591" y="15"/>
                  <a:pt x="591" y="15"/>
                  <a:pt x="591" y="15"/>
                </a:cubicBezTo>
                <a:cubicBezTo>
                  <a:pt x="597" y="9"/>
                  <a:pt x="593" y="0"/>
                  <a:pt x="585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4" y="0"/>
                  <a:pt x="62" y="1"/>
                  <a:pt x="60" y="3"/>
                </a:cubicBezTo>
                <a:cubicBezTo>
                  <a:pt x="31" y="36"/>
                  <a:pt x="3" y="73"/>
                  <a:pt x="1" y="101"/>
                </a:cubicBezTo>
                <a:cubicBezTo>
                  <a:pt x="0" y="123"/>
                  <a:pt x="30" y="140"/>
                  <a:pt x="59" y="156"/>
                </a:cubicBezTo>
                <a:cubicBezTo>
                  <a:pt x="81" y="168"/>
                  <a:pt x="102" y="179"/>
                  <a:pt x="110" y="195"/>
                </a:cubicBezTo>
                <a:cubicBezTo>
                  <a:pt x="115" y="206"/>
                  <a:pt x="111" y="220"/>
                  <a:pt x="105" y="235"/>
                </a:cubicBezTo>
                <a:cubicBezTo>
                  <a:pt x="102" y="245"/>
                  <a:pt x="98" y="256"/>
                  <a:pt x="99" y="262"/>
                </a:cubicBezTo>
                <a:cubicBezTo>
                  <a:pt x="100" y="268"/>
                  <a:pt x="121" y="281"/>
                  <a:pt x="142" y="290"/>
                </a:cubicBezTo>
                <a:close/>
              </a:path>
            </a:pathLst>
          </a:custGeom>
          <a:solidFill>
            <a:srgbClr val="34B2E3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1"/>
          <p:cNvSpPr/>
          <p:nvPr/>
        </p:nvSpPr>
        <p:spPr>
          <a:xfrm>
            <a:off x="3364706" y="2822972"/>
            <a:ext cx="542925" cy="456009"/>
          </a:xfrm>
          <a:custGeom>
            <a:avLst/>
            <a:gdLst/>
            <a:ahLst/>
            <a:cxnLst/>
            <a:rect l="l" t="t" r="r" b="b"/>
            <a:pathLst>
              <a:path w="185" h="155" extrusionOk="0">
                <a:moveTo>
                  <a:pt x="25" y="126"/>
                </a:moveTo>
                <a:cubicBezTo>
                  <a:pt x="25" y="84"/>
                  <a:pt x="25" y="84"/>
                  <a:pt x="25" y="84"/>
                </a:cubicBezTo>
                <a:cubicBezTo>
                  <a:pt x="25" y="81"/>
                  <a:pt x="28" y="78"/>
                  <a:pt x="31" y="78"/>
                </a:cubicBezTo>
                <a:cubicBezTo>
                  <a:pt x="41" y="78"/>
                  <a:pt x="41" y="78"/>
                  <a:pt x="41" y="78"/>
                </a:cubicBezTo>
                <a:cubicBezTo>
                  <a:pt x="45" y="78"/>
                  <a:pt x="47" y="81"/>
                  <a:pt x="47" y="84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9"/>
                  <a:pt x="45" y="132"/>
                  <a:pt x="41" y="132"/>
                </a:cubicBezTo>
                <a:cubicBezTo>
                  <a:pt x="31" y="132"/>
                  <a:pt x="31" y="132"/>
                  <a:pt x="31" y="132"/>
                </a:cubicBezTo>
                <a:cubicBezTo>
                  <a:pt x="28" y="132"/>
                  <a:pt x="25" y="129"/>
                  <a:pt x="25" y="126"/>
                </a:cubicBezTo>
                <a:close/>
                <a:moveTo>
                  <a:pt x="68" y="63"/>
                </a:moveTo>
                <a:cubicBezTo>
                  <a:pt x="65" y="63"/>
                  <a:pt x="62" y="66"/>
                  <a:pt x="62" y="69"/>
                </a:cubicBezTo>
                <a:cubicBezTo>
                  <a:pt x="62" y="126"/>
                  <a:pt x="62" y="126"/>
                  <a:pt x="62" y="126"/>
                </a:cubicBezTo>
                <a:cubicBezTo>
                  <a:pt x="62" y="129"/>
                  <a:pt x="65" y="132"/>
                  <a:pt x="68" y="132"/>
                </a:cubicBezTo>
                <a:cubicBezTo>
                  <a:pt x="78" y="132"/>
                  <a:pt x="78" y="132"/>
                  <a:pt x="78" y="132"/>
                </a:cubicBezTo>
                <a:cubicBezTo>
                  <a:pt x="82" y="132"/>
                  <a:pt x="84" y="129"/>
                  <a:pt x="84" y="126"/>
                </a:cubicBezTo>
                <a:cubicBezTo>
                  <a:pt x="84" y="69"/>
                  <a:pt x="84" y="69"/>
                  <a:pt x="84" y="69"/>
                </a:cubicBezTo>
                <a:cubicBezTo>
                  <a:pt x="84" y="66"/>
                  <a:pt x="82" y="63"/>
                  <a:pt x="78" y="63"/>
                </a:cubicBezTo>
                <a:lnTo>
                  <a:pt x="68" y="63"/>
                </a:lnTo>
                <a:close/>
                <a:moveTo>
                  <a:pt x="105" y="50"/>
                </a:moveTo>
                <a:cubicBezTo>
                  <a:pt x="102" y="50"/>
                  <a:pt x="99" y="53"/>
                  <a:pt x="99" y="57"/>
                </a:cubicBezTo>
                <a:cubicBezTo>
                  <a:pt x="99" y="126"/>
                  <a:pt x="99" y="126"/>
                  <a:pt x="99" y="126"/>
                </a:cubicBezTo>
                <a:cubicBezTo>
                  <a:pt x="99" y="129"/>
                  <a:pt x="102" y="132"/>
                  <a:pt x="105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9" y="132"/>
                  <a:pt x="121" y="129"/>
                  <a:pt x="121" y="126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1" y="53"/>
                  <a:pt x="119" y="50"/>
                  <a:pt x="115" y="50"/>
                </a:cubicBezTo>
                <a:lnTo>
                  <a:pt x="105" y="50"/>
                </a:lnTo>
                <a:close/>
                <a:moveTo>
                  <a:pt x="142" y="37"/>
                </a:moveTo>
                <a:cubicBezTo>
                  <a:pt x="139" y="37"/>
                  <a:pt x="136" y="40"/>
                  <a:pt x="136" y="43"/>
                </a:cubicBezTo>
                <a:cubicBezTo>
                  <a:pt x="136" y="126"/>
                  <a:pt x="136" y="126"/>
                  <a:pt x="136" y="126"/>
                </a:cubicBezTo>
                <a:cubicBezTo>
                  <a:pt x="136" y="129"/>
                  <a:pt x="139" y="132"/>
                  <a:pt x="142" y="132"/>
                </a:cubicBezTo>
                <a:cubicBezTo>
                  <a:pt x="152" y="132"/>
                  <a:pt x="152" y="132"/>
                  <a:pt x="152" y="132"/>
                </a:cubicBezTo>
                <a:cubicBezTo>
                  <a:pt x="156" y="132"/>
                  <a:pt x="159" y="129"/>
                  <a:pt x="159" y="126"/>
                </a:cubicBezTo>
                <a:cubicBezTo>
                  <a:pt x="159" y="43"/>
                  <a:pt x="159" y="43"/>
                  <a:pt x="159" y="43"/>
                </a:cubicBezTo>
                <a:cubicBezTo>
                  <a:pt x="159" y="40"/>
                  <a:pt x="156" y="37"/>
                  <a:pt x="152" y="37"/>
                </a:cubicBezTo>
                <a:lnTo>
                  <a:pt x="142" y="37"/>
                </a:lnTo>
                <a:close/>
                <a:moveTo>
                  <a:pt x="28" y="62"/>
                </a:moveTo>
                <a:cubicBezTo>
                  <a:pt x="67" y="55"/>
                  <a:pt x="104" y="40"/>
                  <a:pt x="138" y="20"/>
                </a:cubicBezTo>
                <a:cubicBezTo>
                  <a:pt x="141" y="26"/>
                  <a:pt x="141" y="26"/>
                  <a:pt x="141" y="26"/>
                </a:cubicBezTo>
                <a:cubicBezTo>
                  <a:pt x="153" y="8"/>
                  <a:pt x="153" y="8"/>
                  <a:pt x="153" y="8"/>
                </a:cubicBezTo>
                <a:cubicBezTo>
                  <a:pt x="131" y="7"/>
                  <a:pt x="131" y="7"/>
                  <a:pt x="131" y="7"/>
                </a:cubicBezTo>
                <a:cubicBezTo>
                  <a:pt x="134" y="13"/>
                  <a:pt x="134" y="13"/>
                  <a:pt x="134" y="13"/>
                </a:cubicBezTo>
                <a:cubicBezTo>
                  <a:pt x="101" y="33"/>
                  <a:pt x="65" y="47"/>
                  <a:pt x="26" y="54"/>
                </a:cubicBezTo>
                <a:lnTo>
                  <a:pt x="28" y="62"/>
                </a:lnTo>
                <a:close/>
                <a:moveTo>
                  <a:pt x="185" y="144"/>
                </a:moveTo>
                <a:cubicBezTo>
                  <a:pt x="167" y="133"/>
                  <a:pt x="167" y="133"/>
                  <a:pt x="167" y="133"/>
                </a:cubicBezTo>
                <a:cubicBezTo>
                  <a:pt x="167" y="140"/>
                  <a:pt x="167" y="140"/>
                  <a:pt x="167" y="140"/>
                </a:cubicBezTo>
                <a:cubicBezTo>
                  <a:pt x="15" y="140"/>
                  <a:pt x="15" y="140"/>
                  <a:pt x="15" y="140"/>
                </a:cubicBezTo>
                <a:cubicBezTo>
                  <a:pt x="15" y="19"/>
                  <a:pt x="15" y="19"/>
                  <a:pt x="15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11" y="0"/>
                  <a:pt x="11" y="0"/>
                  <a:pt x="11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140"/>
                  <a:pt x="7" y="140"/>
                  <a:pt x="7" y="140"/>
                </a:cubicBezTo>
                <a:cubicBezTo>
                  <a:pt x="7" y="144"/>
                  <a:pt x="7" y="144"/>
                  <a:pt x="7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167" y="155"/>
                  <a:pt x="167" y="155"/>
                  <a:pt x="167" y="155"/>
                </a:cubicBezTo>
                <a:lnTo>
                  <a:pt x="185" y="1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1"/>
          <p:cNvSpPr/>
          <p:nvPr/>
        </p:nvSpPr>
        <p:spPr>
          <a:xfrm>
            <a:off x="3925491" y="4238625"/>
            <a:ext cx="516731" cy="616744"/>
          </a:xfrm>
          <a:custGeom>
            <a:avLst/>
            <a:gdLst/>
            <a:ahLst/>
            <a:cxnLst/>
            <a:rect l="l" t="t" r="r" b="b"/>
            <a:pathLst>
              <a:path w="176" h="210" extrusionOk="0">
                <a:moveTo>
                  <a:pt x="118" y="203"/>
                </a:moveTo>
                <a:cubicBezTo>
                  <a:pt x="118" y="207"/>
                  <a:pt x="114" y="210"/>
                  <a:pt x="110" y="210"/>
                </a:cubicBezTo>
                <a:cubicBezTo>
                  <a:pt x="66" y="210"/>
                  <a:pt x="66" y="210"/>
                  <a:pt x="66" y="210"/>
                </a:cubicBezTo>
                <a:cubicBezTo>
                  <a:pt x="62" y="210"/>
                  <a:pt x="59" y="207"/>
                  <a:pt x="59" y="203"/>
                </a:cubicBezTo>
                <a:cubicBezTo>
                  <a:pt x="59" y="203"/>
                  <a:pt x="59" y="203"/>
                  <a:pt x="59" y="203"/>
                </a:cubicBezTo>
                <a:cubicBezTo>
                  <a:pt x="59" y="199"/>
                  <a:pt x="62" y="196"/>
                  <a:pt x="66" y="196"/>
                </a:cubicBezTo>
                <a:cubicBezTo>
                  <a:pt x="110" y="196"/>
                  <a:pt x="110" y="196"/>
                  <a:pt x="110" y="196"/>
                </a:cubicBezTo>
                <a:cubicBezTo>
                  <a:pt x="114" y="196"/>
                  <a:pt x="118" y="199"/>
                  <a:pt x="118" y="203"/>
                </a:cubicBezTo>
                <a:close/>
                <a:moveTo>
                  <a:pt x="118" y="184"/>
                </a:moveTo>
                <a:cubicBezTo>
                  <a:pt x="118" y="180"/>
                  <a:pt x="114" y="177"/>
                  <a:pt x="110" y="177"/>
                </a:cubicBezTo>
                <a:cubicBezTo>
                  <a:pt x="66" y="177"/>
                  <a:pt x="66" y="177"/>
                  <a:pt x="66" y="177"/>
                </a:cubicBezTo>
                <a:cubicBezTo>
                  <a:pt x="62" y="177"/>
                  <a:pt x="59" y="180"/>
                  <a:pt x="59" y="184"/>
                </a:cubicBezTo>
                <a:cubicBezTo>
                  <a:pt x="59" y="184"/>
                  <a:pt x="59" y="184"/>
                  <a:pt x="59" y="184"/>
                </a:cubicBezTo>
                <a:cubicBezTo>
                  <a:pt x="59" y="188"/>
                  <a:pt x="62" y="191"/>
                  <a:pt x="66" y="191"/>
                </a:cubicBezTo>
                <a:cubicBezTo>
                  <a:pt x="110" y="191"/>
                  <a:pt x="110" y="191"/>
                  <a:pt x="110" y="191"/>
                </a:cubicBezTo>
                <a:cubicBezTo>
                  <a:pt x="114" y="191"/>
                  <a:pt x="118" y="188"/>
                  <a:pt x="118" y="184"/>
                </a:cubicBezTo>
                <a:close/>
                <a:moveTo>
                  <a:pt x="95" y="104"/>
                </a:moveTo>
                <a:cubicBezTo>
                  <a:pt x="86" y="104"/>
                  <a:pt x="86" y="104"/>
                  <a:pt x="86" y="104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81" y="172"/>
                  <a:pt x="81" y="172"/>
                  <a:pt x="81" y="172"/>
                </a:cubicBezTo>
                <a:cubicBezTo>
                  <a:pt x="83" y="172"/>
                  <a:pt x="86" y="172"/>
                  <a:pt x="88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91" y="172"/>
                  <a:pt x="93" y="172"/>
                  <a:pt x="95" y="172"/>
                </a:cubicBezTo>
                <a:lnTo>
                  <a:pt x="95" y="104"/>
                </a:lnTo>
                <a:close/>
                <a:moveTo>
                  <a:pt x="64" y="76"/>
                </a:moveTo>
                <a:cubicBezTo>
                  <a:pt x="58" y="76"/>
                  <a:pt x="53" y="81"/>
                  <a:pt x="53" y="86"/>
                </a:cubicBezTo>
                <a:cubicBezTo>
                  <a:pt x="53" y="92"/>
                  <a:pt x="58" y="97"/>
                  <a:pt x="64" y="97"/>
                </a:cubicBezTo>
                <a:cubicBezTo>
                  <a:pt x="74" y="97"/>
                  <a:pt x="74" y="97"/>
                  <a:pt x="74" y="97"/>
                </a:cubicBezTo>
                <a:cubicBezTo>
                  <a:pt x="74" y="86"/>
                  <a:pt x="74" y="86"/>
                  <a:pt x="74" y="86"/>
                </a:cubicBezTo>
                <a:cubicBezTo>
                  <a:pt x="74" y="81"/>
                  <a:pt x="70" y="76"/>
                  <a:pt x="64" y="76"/>
                </a:cubicBezTo>
                <a:close/>
                <a:moveTo>
                  <a:pt x="123" y="86"/>
                </a:moveTo>
                <a:cubicBezTo>
                  <a:pt x="123" y="81"/>
                  <a:pt x="118" y="76"/>
                  <a:pt x="112" y="76"/>
                </a:cubicBezTo>
                <a:cubicBezTo>
                  <a:pt x="107" y="76"/>
                  <a:pt x="102" y="81"/>
                  <a:pt x="102" y="86"/>
                </a:cubicBezTo>
                <a:cubicBezTo>
                  <a:pt x="102" y="97"/>
                  <a:pt x="102" y="97"/>
                  <a:pt x="102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8" y="97"/>
                  <a:pt x="123" y="92"/>
                  <a:pt x="123" y="86"/>
                </a:cubicBezTo>
                <a:close/>
                <a:moveTo>
                  <a:pt x="146" y="67"/>
                </a:moveTo>
                <a:cubicBezTo>
                  <a:pt x="141" y="49"/>
                  <a:pt x="119" y="29"/>
                  <a:pt x="88" y="28"/>
                </a:cubicBezTo>
                <a:cubicBezTo>
                  <a:pt x="57" y="29"/>
                  <a:pt x="35" y="49"/>
                  <a:pt x="30" y="67"/>
                </a:cubicBezTo>
                <a:cubicBezTo>
                  <a:pt x="26" y="82"/>
                  <a:pt x="30" y="95"/>
                  <a:pt x="37" y="108"/>
                </a:cubicBezTo>
                <a:cubicBezTo>
                  <a:pt x="43" y="120"/>
                  <a:pt x="49" y="130"/>
                  <a:pt x="54" y="142"/>
                </a:cubicBezTo>
                <a:cubicBezTo>
                  <a:pt x="57" y="149"/>
                  <a:pt x="58" y="158"/>
                  <a:pt x="60" y="165"/>
                </a:cubicBezTo>
                <a:cubicBezTo>
                  <a:pt x="61" y="170"/>
                  <a:pt x="63" y="172"/>
                  <a:pt x="70" y="172"/>
                </a:cubicBezTo>
                <a:cubicBezTo>
                  <a:pt x="71" y="172"/>
                  <a:pt x="73" y="172"/>
                  <a:pt x="74" y="172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59" y="104"/>
                  <a:pt x="55" y="102"/>
                  <a:pt x="51" y="99"/>
                </a:cubicBezTo>
                <a:cubicBezTo>
                  <a:pt x="48" y="95"/>
                  <a:pt x="46" y="91"/>
                  <a:pt x="46" y="86"/>
                </a:cubicBezTo>
                <a:cubicBezTo>
                  <a:pt x="46" y="82"/>
                  <a:pt x="48" y="77"/>
                  <a:pt x="51" y="74"/>
                </a:cubicBezTo>
                <a:cubicBezTo>
                  <a:pt x="55" y="71"/>
                  <a:pt x="59" y="69"/>
                  <a:pt x="64" y="69"/>
                </a:cubicBezTo>
                <a:cubicBezTo>
                  <a:pt x="73" y="69"/>
                  <a:pt x="81" y="77"/>
                  <a:pt x="81" y="86"/>
                </a:cubicBezTo>
                <a:cubicBezTo>
                  <a:pt x="81" y="86"/>
                  <a:pt x="81" y="86"/>
                  <a:pt x="81" y="86"/>
                </a:cubicBezTo>
                <a:cubicBezTo>
                  <a:pt x="81" y="97"/>
                  <a:pt x="81" y="97"/>
                  <a:pt x="81" y="97"/>
                </a:cubicBezTo>
                <a:cubicBezTo>
                  <a:pt x="86" y="97"/>
                  <a:pt x="86" y="97"/>
                  <a:pt x="86" y="97"/>
                </a:cubicBezTo>
                <a:cubicBezTo>
                  <a:pt x="95" y="97"/>
                  <a:pt x="95" y="97"/>
                  <a:pt x="95" y="97"/>
                </a:cubicBezTo>
                <a:cubicBezTo>
                  <a:pt x="95" y="86"/>
                  <a:pt x="95" y="86"/>
                  <a:pt x="95" y="86"/>
                </a:cubicBezTo>
                <a:cubicBezTo>
                  <a:pt x="95" y="86"/>
                  <a:pt x="95" y="86"/>
                  <a:pt x="95" y="86"/>
                </a:cubicBezTo>
                <a:cubicBezTo>
                  <a:pt x="95" y="82"/>
                  <a:pt x="97" y="77"/>
                  <a:pt x="100" y="74"/>
                </a:cubicBezTo>
                <a:cubicBezTo>
                  <a:pt x="103" y="71"/>
                  <a:pt x="108" y="69"/>
                  <a:pt x="112" y="69"/>
                </a:cubicBezTo>
                <a:cubicBezTo>
                  <a:pt x="117" y="69"/>
                  <a:pt x="121" y="71"/>
                  <a:pt x="125" y="74"/>
                </a:cubicBezTo>
                <a:cubicBezTo>
                  <a:pt x="128" y="77"/>
                  <a:pt x="130" y="82"/>
                  <a:pt x="130" y="86"/>
                </a:cubicBezTo>
                <a:cubicBezTo>
                  <a:pt x="130" y="91"/>
                  <a:pt x="128" y="95"/>
                  <a:pt x="125" y="99"/>
                </a:cubicBezTo>
                <a:cubicBezTo>
                  <a:pt x="121" y="102"/>
                  <a:pt x="117" y="104"/>
                  <a:pt x="112" y="104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2" y="172"/>
                  <a:pt x="102" y="172"/>
                  <a:pt x="102" y="172"/>
                </a:cubicBezTo>
                <a:cubicBezTo>
                  <a:pt x="103" y="172"/>
                  <a:pt x="105" y="172"/>
                  <a:pt x="106" y="172"/>
                </a:cubicBezTo>
                <a:cubicBezTo>
                  <a:pt x="113" y="172"/>
                  <a:pt x="115" y="170"/>
                  <a:pt x="116" y="165"/>
                </a:cubicBezTo>
                <a:cubicBezTo>
                  <a:pt x="118" y="158"/>
                  <a:pt x="119" y="149"/>
                  <a:pt x="122" y="142"/>
                </a:cubicBezTo>
                <a:cubicBezTo>
                  <a:pt x="127" y="130"/>
                  <a:pt x="134" y="120"/>
                  <a:pt x="140" y="108"/>
                </a:cubicBezTo>
                <a:cubicBezTo>
                  <a:pt x="147" y="95"/>
                  <a:pt x="150" y="82"/>
                  <a:pt x="146" y="67"/>
                </a:cubicBezTo>
                <a:close/>
                <a:moveTo>
                  <a:pt x="95" y="7"/>
                </a:moveTo>
                <a:cubicBezTo>
                  <a:pt x="95" y="3"/>
                  <a:pt x="92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3"/>
                  <a:pt x="82" y="7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22"/>
                  <a:pt x="85" y="25"/>
                  <a:pt x="88" y="25"/>
                </a:cubicBezTo>
                <a:cubicBezTo>
                  <a:pt x="88" y="25"/>
                  <a:pt x="88" y="25"/>
                  <a:pt x="88" y="25"/>
                </a:cubicBezTo>
                <a:cubicBezTo>
                  <a:pt x="92" y="25"/>
                  <a:pt x="95" y="22"/>
                  <a:pt x="95" y="19"/>
                </a:cubicBezTo>
                <a:lnTo>
                  <a:pt x="95" y="7"/>
                </a:lnTo>
                <a:close/>
                <a:moveTo>
                  <a:pt x="130" y="17"/>
                </a:moveTo>
                <a:cubicBezTo>
                  <a:pt x="132" y="14"/>
                  <a:pt x="130" y="10"/>
                  <a:pt x="127" y="9"/>
                </a:cubicBezTo>
                <a:cubicBezTo>
                  <a:pt x="127" y="9"/>
                  <a:pt x="127" y="9"/>
                  <a:pt x="127" y="9"/>
                </a:cubicBezTo>
                <a:cubicBezTo>
                  <a:pt x="124" y="7"/>
                  <a:pt x="120" y="8"/>
                  <a:pt x="119" y="11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1" y="25"/>
                  <a:pt x="113" y="29"/>
                  <a:pt x="116" y="30"/>
                </a:cubicBezTo>
                <a:cubicBezTo>
                  <a:pt x="116" y="30"/>
                  <a:pt x="116" y="30"/>
                  <a:pt x="116" y="30"/>
                </a:cubicBezTo>
                <a:cubicBezTo>
                  <a:pt x="119" y="32"/>
                  <a:pt x="123" y="31"/>
                  <a:pt x="124" y="28"/>
                </a:cubicBezTo>
                <a:lnTo>
                  <a:pt x="130" y="17"/>
                </a:lnTo>
                <a:close/>
                <a:moveTo>
                  <a:pt x="156" y="38"/>
                </a:moveTo>
                <a:cubicBezTo>
                  <a:pt x="159" y="36"/>
                  <a:pt x="159" y="31"/>
                  <a:pt x="157" y="29"/>
                </a:cubicBezTo>
                <a:cubicBezTo>
                  <a:pt x="157" y="29"/>
                  <a:pt x="157" y="29"/>
                  <a:pt x="157" y="29"/>
                </a:cubicBezTo>
                <a:cubicBezTo>
                  <a:pt x="154" y="26"/>
                  <a:pt x="150" y="26"/>
                  <a:pt x="148" y="28"/>
                </a:cubicBezTo>
                <a:cubicBezTo>
                  <a:pt x="139" y="36"/>
                  <a:pt x="139" y="36"/>
                  <a:pt x="139" y="36"/>
                </a:cubicBezTo>
                <a:cubicBezTo>
                  <a:pt x="136" y="38"/>
                  <a:pt x="136" y="43"/>
                  <a:pt x="138" y="45"/>
                </a:cubicBezTo>
                <a:cubicBezTo>
                  <a:pt x="138" y="45"/>
                  <a:pt x="138" y="45"/>
                  <a:pt x="138" y="45"/>
                </a:cubicBezTo>
                <a:cubicBezTo>
                  <a:pt x="141" y="48"/>
                  <a:pt x="145" y="48"/>
                  <a:pt x="147" y="46"/>
                </a:cubicBezTo>
                <a:lnTo>
                  <a:pt x="156" y="38"/>
                </a:lnTo>
                <a:close/>
                <a:moveTo>
                  <a:pt x="170" y="69"/>
                </a:moveTo>
                <a:cubicBezTo>
                  <a:pt x="173" y="69"/>
                  <a:pt x="176" y="65"/>
                  <a:pt x="175" y="62"/>
                </a:cubicBezTo>
                <a:cubicBezTo>
                  <a:pt x="175" y="62"/>
                  <a:pt x="175" y="62"/>
                  <a:pt x="175" y="62"/>
                </a:cubicBezTo>
                <a:cubicBezTo>
                  <a:pt x="174" y="58"/>
                  <a:pt x="171" y="56"/>
                  <a:pt x="168" y="57"/>
                </a:cubicBezTo>
                <a:cubicBezTo>
                  <a:pt x="156" y="59"/>
                  <a:pt x="156" y="59"/>
                  <a:pt x="156" y="59"/>
                </a:cubicBezTo>
                <a:cubicBezTo>
                  <a:pt x="152" y="59"/>
                  <a:pt x="150" y="63"/>
                  <a:pt x="151" y="66"/>
                </a:cubicBezTo>
                <a:cubicBezTo>
                  <a:pt x="151" y="66"/>
                  <a:pt x="151" y="66"/>
                  <a:pt x="151" y="66"/>
                </a:cubicBezTo>
                <a:cubicBezTo>
                  <a:pt x="151" y="70"/>
                  <a:pt x="155" y="72"/>
                  <a:pt x="158" y="71"/>
                </a:cubicBezTo>
                <a:lnTo>
                  <a:pt x="170" y="69"/>
                </a:lnTo>
                <a:close/>
                <a:moveTo>
                  <a:pt x="167" y="103"/>
                </a:moveTo>
                <a:cubicBezTo>
                  <a:pt x="170" y="104"/>
                  <a:pt x="174" y="102"/>
                  <a:pt x="175" y="98"/>
                </a:cubicBezTo>
                <a:cubicBezTo>
                  <a:pt x="175" y="98"/>
                  <a:pt x="175" y="98"/>
                  <a:pt x="175" y="98"/>
                </a:cubicBezTo>
                <a:cubicBezTo>
                  <a:pt x="175" y="95"/>
                  <a:pt x="173" y="92"/>
                  <a:pt x="170" y="91"/>
                </a:cubicBezTo>
                <a:cubicBezTo>
                  <a:pt x="158" y="89"/>
                  <a:pt x="158" y="89"/>
                  <a:pt x="158" y="89"/>
                </a:cubicBezTo>
                <a:cubicBezTo>
                  <a:pt x="155" y="88"/>
                  <a:pt x="151" y="90"/>
                  <a:pt x="150" y="94"/>
                </a:cubicBezTo>
                <a:cubicBezTo>
                  <a:pt x="150" y="94"/>
                  <a:pt x="150" y="94"/>
                  <a:pt x="150" y="94"/>
                </a:cubicBezTo>
                <a:cubicBezTo>
                  <a:pt x="150" y="97"/>
                  <a:pt x="152" y="100"/>
                  <a:pt x="155" y="101"/>
                </a:cubicBezTo>
                <a:lnTo>
                  <a:pt x="167" y="103"/>
                </a:lnTo>
                <a:close/>
                <a:moveTo>
                  <a:pt x="51" y="28"/>
                </a:moveTo>
                <a:cubicBezTo>
                  <a:pt x="53" y="31"/>
                  <a:pt x="57" y="32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63" y="29"/>
                  <a:pt x="64" y="25"/>
                  <a:pt x="62" y="22"/>
                </a:cubicBezTo>
                <a:cubicBezTo>
                  <a:pt x="57" y="11"/>
                  <a:pt x="57" y="11"/>
                  <a:pt x="57" y="11"/>
                </a:cubicBezTo>
                <a:cubicBezTo>
                  <a:pt x="55" y="8"/>
                  <a:pt x="51" y="7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5" y="10"/>
                  <a:pt x="44" y="14"/>
                  <a:pt x="45" y="17"/>
                </a:cubicBezTo>
                <a:lnTo>
                  <a:pt x="51" y="28"/>
                </a:lnTo>
                <a:close/>
                <a:moveTo>
                  <a:pt x="28" y="46"/>
                </a:moveTo>
                <a:cubicBezTo>
                  <a:pt x="31" y="48"/>
                  <a:pt x="35" y="48"/>
                  <a:pt x="37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40" y="43"/>
                  <a:pt x="39" y="38"/>
                  <a:pt x="37" y="36"/>
                </a:cubicBezTo>
                <a:cubicBezTo>
                  <a:pt x="28" y="28"/>
                  <a:pt x="28" y="28"/>
                  <a:pt x="28" y="28"/>
                </a:cubicBezTo>
                <a:cubicBezTo>
                  <a:pt x="25" y="26"/>
                  <a:pt x="21" y="26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6" y="31"/>
                  <a:pt x="17" y="36"/>
                  <a:pt x="19" y="38"/>
                </a:cubicBezTo>
                <a:lnTo>
                  <a:pt x="28" y="46"/>
                </a:lnTo>
                <a:close/>
                <a:moveTo>
                  <a:pt x="17" y="71"/>
                </a:moveTo>
                <a:cubicBezTo>
                  <a:pt x="21" y="72"/>
                  <a:pt x="24" y="70"/>
                  <a:pt x="25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3"/>
                  <a:pt x="23" y="59"/>
                  <a:pt x="19" y="59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6"/>
                  <a:pt x="1" y="58"/>
                  <a:pt x="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5"/>
                  <a:pt x="2" y="69"/>
                  <a:pt x="6" y="69"/>
                </a:cubicBezTo>
                <a:lnTo>
                  <a:pt x="17" y="71"/>
                </a:lnTo>
                <a:close/>
                <a:moveTo>
                  <a:pt x="20" y="101"/>
                </a:moveTo>
                <a:cubicBezTo>
                  <a:pt x="23" y="100"/>
                  <a:pt x="26" y="97"/>
                  <a:pt x="25" y="94"/>
                </a:cubicBezTo>
                <a:cubicBezTo>
                  <a:pt x="25" y="94"/>
                  <a:pt x="25" y="94"/>
                  <a:pt x="25" y="94"/>
                </a:cubicBezTo>
                <a:cubicBezTo>
                  <a:pt x="24" y="90"/>
                  <a:pt x="21" y="88"/>
                  <a:pt x="17" y="89"/>
                </a:cubicBezTo>
                <a:cubicBezTo>
                  <a:pt x="6" y="91"/>
                  <a:pt x="6" y="91"/>
                  <a:pt x="6" y="91"/>
                </a:cubicBezTo>
                <a:cubicBezTo>
                  <a:pt x="2" y="92"/>
                  <a:pt x="0" y="95"/>
                  <a:pt x="1" y="98"/>
                </a:cubicBezTo>
                <a:cubicBezTo>
                  <a:pt x="1" y="98"/>
                  <a:pt x="1" y="98"/>
                  <a:pt x="1" y="98"/>
                </a:cubicBezTo>
                <a:cubicBezTo>
                  <a:pt x="2" y="102"/>
                  <a:pt x="5" y="104"/>
                  <a:pt x="8" y="103"/>
                </a:cubicBezTo>
                <a:lnTo>
                  <a:pt x="20" y="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31"/>
          <p:cNvSpPr/>
          <p:nvPr/>
        </p:nvSpPr>
        <p:spPr>
          <a:xfrm>
            <a:off x="3248025" y="3654028"/>
            <a:ext cx="657225" cy="441722"/>
          </a:xfrm>
          <a:custGeom>
            <a:avLst/>
            <a:gdLst/>
            <a:ahLst/>
            <a:cxnLst/>
            <a:rect l="l" t="t" r="r" b="b"/>
            <a:pathLst>
              <a:path w="224" h="150" extrusionOk="0">
                <a:moveTo>
                  <a:pt x="178" y="15"/>
                </a:moveTo>
                <a:cubicBezTo>
                  <a:pt x="199" y="66"/>
                  <a:pt x="199" y="66"/>
                  <a:pt x="199" y="66"/>
                </a:cubicBezTo>
                <a:cubicBezTo>
                  <a:pt x="173" y="78"/>
                  <a:pt x="173" y="78"/>
                  <a:pt x="173" y="78"/>
                </a:cubicBezTo>
                <a:cubicBezTo>
                  <a:pt x="159" y="66"/>
                  <a:pt x="117" y="29"/>
                  <a:pt x="114" y="29"/>
                </a:cubicBezTo>
                <a:cubicBezTo>
                  <a:pt x="111" y="29"/>
                  <a:pt x="98" y="34"/>
                  <a:pt x="96" y="34"/>
                </a:cubicBezTo>
                <a:cubicBezTo>
                  <a:pt x="96" y="34"/>
                  <a:pt x="88" y="37"/>
                  <a:pt x="81" y="37"/>
                </a:cubicBezTo>
                <a:cubicBezTo>
                  <a:pt x="78" y="37"/>
                  <a:pt x="75" y="36"/>
                  <a:pt x="74" y="35"/>
                </a:cubicBezTo>
                <a:cubicBezTo>
                  <a:pt x="72" y="34"/>
                  <a:pt x="71" y="33"/>
                  <a:pt x="71" y="31"/>
                </a:cubicBezTo>
                <a:cubicBezTo>
                  <a:pt x="71" y="29"/>
                  <a:pt x="75" y="26"/>
                  <a:pt x="76" y="25"/>
                </a:cubicBezTo>
                <a:cubicBezTo>
                  <a:pt x="87" y="19"/>
                  <a:pt x="117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7" y="8"/>
                  <a:pt x="173" y="14"/>
                  <a:pt x="178" y="15"/>
                </a:cubicBezTo>
                <a:close/>
                <a:moveTo>
                  <a:pt x="196" y="0"/>
                </a:moveTo>
                <a:cubicBezTo>
                  <a:pt x="196" y="0"/>
                  <a:pt x="195" y="0"/>
                  <a:pt x="194" y="1"/>
                </a:cubicBezTo>
                <a:cubicBezTo>
                  <a:pt x="186" y="4"/>
                  <a:pt x="186" y="4"/>
                  <a:pt x="186" y="4"/>
                </a:cubicBezTo>
                <a:cubicBezTo>
                  <a:pt x="184" y="4"/>
                  <a:pt x="183" y="6"/>
                  <a:pt x="182" y="7"/>
                </a:cubicBezTo>
                <a:cubicBezTo>
                  <a:pt x="182" y="8"/>
                  <a:pt x="182" y="10"/>
                  <a:pt x="182" y="11"/>
                </a:cubicBezTo>
                <a:cubicBezTo>
                  <a:pt x="204" y="66"/>
                  <a:pt x="204" y="66"/>
                  <a:pt x="204" y="66"/>
                </a:cubicBezTo>
                <a:cubicBezTo>
                  <a:pt x="205" y="69"/>
                  <a:pt x="208" y="70"/>
                  <a:pt x="211" y="69"/>
                </a:cubicBezTo>
                <a:cubicBezTo>
                  <a:pt x="220" y="66"/>
                  <a:pt x="220" y="66"/>
                  <a:pt x="220" y="66"/>
                </a:cubicBezTo>
                <a:cubicBezTo>
                  <a:pt x="221" y="65"/>
                  <a:pt x="223" y="64"/>
                  <a:pt x="223" y="63"/>
                </a:cubicBezTo>
                <a:cubicBezTo>
                  <a:pt x="224" y="61"/>
                  <a:pt x="224" y="60"/>
                  <a:pt x="223" y="58"/>
                </a:cubicBezTo>
                <a:cubicBezTo>
                  <a:pt x="202" y="4"/>
                  <a:pt x="202" y="4"/>
                  <a:pt x="202" y="4"/>
                </a:cubicBezTo>
                <a:cubicBezTo>
                  <a:pt x="201" y="2"/>
                  <a:pt x="199" y="0"/>
                  <a:pt x="196" y="0"/>
                </a:cubicBezTo>
                <a:close/>
                <a:moveTo>
                  <a:pt x="0" y="75"/>
                </a:moveTo>
                <a:cubicBezTo>
                  <a:pt x="0" y="76"/>
                  <a:pt x="1" y="78"/>
                  <a:pt x="2" y="79"/>
                </a:cubicBezTo>
                <a:cubicBezTo>
                  <a:pt x="3" y="80"/>
                  <a:pt x="4" y="81"/>
                  <a:pt x="5" y="81"/>
                </a:cubicBezTo>
                <a:cubicBezTo>
                  <a:pt x="15" y="82"/>
                  <a:pt x="15" y="82"/>
                  <a:pt x="15" y="82"/>
                </a:cubicBezTo>
                <a:cubicBezTo>
                  <a:pt x="18" y="82"/>
                  <a:pt x="21" y="79"/>
                  <a:pt x="21" y="76"/>
                </a:cubicBezTo>
                <a:cubicBezTo>
                  <a:pt x="25" y="15"/>
                  <a:pt x="25" y="15"/>
                  <a:pt x="25" y="15"/>
                </a:cubicBezTo>
                <a:cubicBezTo>
                  <a:pt x="26" y="14"/>
                  <a:pt x="25" y="12"/>
                  <a:pt x="24" y="11"/>
                </a:cubicBezTo>
                <a:cubicBezTo>
                  <a:pt x="23" y="10"/>
                  <a:pt x="22" y="9"/>
                  <a:pt x="20" y="9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0" y="8"/>
                </a:cubicBezTo>
                <a:cubicBezTo>
                  <a:pt x="7" y="8"/>
                  <a:pt x="5" y="11"/>
                  <a:pt x="5" y="14"/>
                </a:cubicBezTo>
                <a:lnTo>
                  <a:pt x="0" y="75"/>
                </a:lnTo>
                <a:close/>
                <a:moveTo>
                  <a:pt x="92" y="129"/>
                </a:moveTo>
                <a:cubicBezTo>
                  <a:pt x="92" y="127"/>
                  <a:pt x="90" y="125"/>
                  <a:pt x="88" y="124"/>
                </a:cubicBezTo>
                <a:cubicBezTo>
                  <a:pt x="85" y="121"/>
                  <a:pt x="81" y="121"/>
                  <a:pt x="77" y="125"/>
                </a:cubicBezTo>
                <a:cubicBezTo>
                  <a:pt x="73" y="130"/>
                  <a:pt x="73" y="130"/>
                  <a:pt x="73" y="130"/>
                </a:cubicBezTo>
                <a:cubicBezTo>
                  <a:pt x="72" y="131"/>
                  <a:pt x="72" y="131"/>
                  <a:pt x="72" y="131"/>
                </a:cubicBezTo>
                <a:cubicBezTo>
                  <a:pt x="69" y="135"/>
                  <a:pt x="69" y="135"/>
                  <a:pt x="69" y="135"/>
                </a:cubicBezTo>
                <a:cubicBezTo>
                  <a:pt x="64" y="141"/>
                  <a:pt x="69" y="146"/>
                  <a:pt x="70" y="147"/>
                </a:cubicBezTo>
                <a:cubicBezTo>
                  <a:pt x="72" y="149"/>
                  <a:pt x="74" y="150"/>
                  <a:pt x="75" y="150"/>
                </a:cubicBezTo>
                <a:cubicBezTo>
                  <a:pt x="77" y="150"/>
                  <a:pt x="80" y="148"/>
                  <a:pt x="82" y="146"/>
                </a:cubicBezTo>
                <a:cubicBezTo>
                  <a:pt x="88" y="138"/>
                  <a:pt x="88" y="138"/>
                  <a:pt x="88" y="138"/>
                </a:cubicBezTo>
                <a:cubicBezTo>
                  <a:pt x="88" y="138"/>
                  <a:pt x="88" y="138"/>
                  <a:pt x="88" y="138"/>
                </a:cubicBezTo>
                <a:cubicBezTo>
                  <a:pt x="90" y="136"/>
                  <a:pt x="90" y="136"/>
                  <a:pt x="90" y="136"/>
                </a:cubicBezTo>
                <a:cubicBezTo>
                  <a:pt x="92" y="134"/>
                  <a:pt x="92" y="131"/>
                  <a:pt x="92" y="129"/>
                </a:cubicBezTo>
                <a:close/>
                <a:moveTo>
                  <a:pt x="48" y="126"/>
                </a:moveTo>
                <a:cubicBezTo>
                  <a:pt x="45" y="129"/>
                  <a:pt x="46" y="133"/>
                  <a:pt x="51" y="137"/>
                </a:cubicBezTo>
                <a:cubicBezTo>
                  <a:pt x="55" y="140"/>
                  <a:pt x="59" y="139"/>
                  <a:pt x="62" y="135"/>
                </a:cubicBezTo>
                <a:cubicBezTo>
                  <a:pt x="73" y="122"/>
                  <a:pt x="73" y="122"/>
                  <a:pt x="73" y="122"/>
                </a:cubicBezTo>
                <a:cubicBezTo>
                  <a:pt x="78" y="116"/>
                  <a:pt x="73" y="112"/>
                  <a:pt x="71" y="110"/>
                </a:cubicBezTo>
                <a:cubicBezTo>
                  <a:pt x="68" y="107"/>
                  <a:pt x="64" y="108"/>
                  <a:pt x="60" y="112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54" y="120"/>
                  <a:pt x="54" y="120"/>
                  <a:pt x="54" y="120"/>
                </a:cubicBezTo>
                <a:lnTo>
                  <a:pt x="48" y="126"/>
                </a:lnTo>
                <a:close/>
                <a:moveTo>
                  <a:pt x="33" y="110"/>
                </a:moveTo>
                <a:cubicBezTo>
                  <a:pt x="31" y="112"/>
                  <a:pt x="31" y="115"/>
                  <a:pt x="31" y="117"/>
                </a:cubicBezTo>
                <a:cubicBezTo>
                  <a:pt x="31" y="119"/>
                  <a:pt x="33" y="121"/>
                  <a:pt x="34" y="122"/>
                </a:cubicBezTo>
                <a:cubicBezTo>
                  <a:pt x="38" y="125"/>
                  <a:pt x="42" y="125"/>
                  <a:pt x="46" y="121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59" y="105"/>
                  <a:pt x="60" y="102"/>
                  <a:pt x="60" y="100"/>
                </a:cubicBezTo>
                <a:cubicBezTo>
                  <a:pt x="59" y="98"/>
                  <a:pt x="58" y="96"/>
                  <a:pt x="56" y="95"/>
                </a:cubicBezTo>
                <a:cubicBezTo>
                  <a:pt x="52" y="92"/>
                  <a:pt x="48" y="92"/>
                  <a:pt x="45" y="96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38" y="104"/>
                  <a:pt x="38" y="104"/>
                  <a:pt x="38" y="104"/>
                </a:cubicBezTo>
                <a:lnTo>
                  <a:pt x="33" y="110"/>
                </a:lnTo>
                <a:close/>
                <a:moveTo>
                  <a:pt x="30" y="105"/>
                </a:moveTo>
                <a:cubicBezTo>
                  <a:pt x="42" y="91"/>
                  <a:pt x="42" y="91"/>
                  <a:pt x="42" y="91"/>
                </a:cubicBezTo>
                <a:cubicBezTo>
                  <a:pt x="47" y="85"/>
                  <a:pt x="42" y="81"/>
                  <a:pt x="41" y="79"/>
                </a:cubicBezTo>
                <a:cubicBezTo>
                  <a:pt x="37" y="76"/>
                  <a:pt x="33" y="77"/>
                  <a:pt x="29" y="81"/>
                </a:cubicBezTo>
                <a:cubicBezTo>
                  <a:pt x="26" y="86"/>
                  <a:pt x="26" y="86"/>
                  <a:pt x="26" y="86"/>
                </a:cubicBezTo>
                <a:cubicBezTo>
                  <a:pt x="26" y="86"/>
                  <a:pt x="26" y="86"/>
                  <a:pt x="26" y="86"/>
                </a:cubicBezTo>
                <a:cubicBezTo>
                  <a:pt x="25" y="87"/>
                  <a:pt x="25" y="87"/>
                  <a:pt x="25" y="87"/>
                </a:cubicBezTo>
                <a:cubicBezTo>
                  <a:pt x="20" y="93"/>
                  <a:pt x="20" y="93"/>
                  <a:pt x="20" y="93"/>
                </a:cubicBezTo>
                <a:cubicBezTo>
                  <a:pt x="18" y="95"/>
                  <a:pt x="17" y="97"/>
                  <a:pt x="17" y="99"/>
                </a:cubicBezTo>
                <a:cubicBezTo>
                  <a:pt x="17" y="102"/>
                  <a:pt x="19" y="103"/>
                  <a:pt x="20" y="104"/>
                </a:cubicBezTo>
                <a:cubicBezTo>
                  <a:pt x="22" y="105"/>
                  <a:pt x="24" y="107"/>
                  <a:pt x="26" y="107"/>
                </a:cubicBezTo>
                <a:cubicBezTo>
                  <a:pt x="28" y="107"/>
                  <a:pt x="29" y="107"/>
                  <a:pt x="30" y="105"/>
                </a:cubicBezTo>
                <a:close/>
                <a:moveTo>
                  <a:pt x="170" y="93"/>
                </a:moveTo>
                <a:cubicBezTo>
                  <a:pt x="172" y="90"/>
                  <a:pt x="174" y="86"/>
                  <a:pt x="168" y="81"/>
                </a:cubicBezTo>
                <a:cubicBezTo>
                  <a:pt x="164" y="77"/>
                  <a:pt x="164" y="77"/>
                  <a:pt x="164" y="77"/>
                </a:cubicBezTo>
                <a:cubicBezTo>
                  <a:pt x="143" y="59"/>
                  <a:pt x="118" y="38"/>
                  <a:pt x="113" y="35"/>
                </a:cubicBezTo>
                <a:cubicBezTo>
                  <a:pt x="110" y="35"/>
                  <a:pt x="103" y="38"/>
                  <a:pt x="98" y="39"/>
                </a:cubicBezTo>
                <a:cubicBezTo>
                  <a:pt x="98" y="40"/>
                  <a:pt x="98" y="40"/>
                  <a:pt x="98" y="40"/>
                </a:cubicBezTo>
                <a:cubicBezTo>
                  <a:pt x="97" y="40"/>
                  <a:pt x="89" y="42"/>
                  <a:pt x="81" y="42"/>
                </a:cubicBezTo>
                <a:cubicBezTo>
                  <a:pt x="77" y="42"/>
                  <a:pt x="73" y="41"/>
                  <a:pt x="71" y="40"/>
                </a:cubicBezTo>
                <a:cubicBezTo>
                  <a:pt x="66" y="37"/>
                  <a:pt x="66" y="33"/>
                  <a:pt x="66" y="31"/>
                </a:cubicBezTo>
                <a:cubicBezTo>
                  <a:pt x="66" y="26"/>
                  <a:pt x="70" y="22"/>
                  <a:pt x="73" y="21"/>
                </a:cubicBezTo>
                <a:cubicBezTo>
                  <a:pt x="31" y="15"/>
                  <a:pt x="31" y="15"/>
                  <a:pt x="31" y="15"/>
                </a:cubicBezTo>
                <a:cubicBezTo>
                  <a:pt x="26" y="77"/>
                  <a:pt x="26" y="77"/>
                  <a:pt x="26" y="77"/>
                </a:cubicBezTo>
                <a:cubicBezTo>
                  <a:pt x="30" y="73"/>
                  <a:pt x="33" y="72"/>
                  <a:pt x="36" y="72"/>
                </a:cubicBezTo>
                <a:cubicBezTo>
                  <a:pt x="38" y="72"/>
                  <a:pt x="41" y="73"/>
                  <a:pt x="44" y="75"/>
                </a:cubicBezTo>
                <a:cubicBezTo>
                  <a:pt x="48" y="79"/>
                  <a:pt x="50" y="83"/>
                  <a:pt x="49" y="88"/>
                </a:cubicBezTo>
                <a:cubicBezTo>
                  <a:pt x="53" y="87"/>
                  <a:pt x="56" y="88"/>
                  <a:pt x="59" y="91"/>
                </a:cubicBezTo>
                <a:cubicBezTo>
                  <a:pt x="63" y="94"/>
                  <a:pt x="65" y="99"/>
                  <a:pt x="65" y="103"/>
                </a:cubicBezTo>
                <a:cubicBezTo>
                  <a:pt x="68" y="103"/>
                  <a:pt x="72" y="104"/>
                  <a:pt x="75" y="106"/>
                </a:cubicBezTo>
                <a:cubicBezTo>
                  <a:pt x="78" y="109"/>
                  <a:pt x="80" y="113"/>
                  <a:pt x="80" y="117"/>
                </a:cubicBezTo>
                <a:cubicBezTo>
                  <a:pt x="84" y="116"/>
                  <a:pt x="88" y="117"/>
                  <a:pt x="92" y="120"/>
                </a:cubicBezTo>
                <a:cubicBezTo>
                  <a:pt x="97" y="124"/>
                  <a:pt x="98" y="129"/>
                  <a:pt x="97" y="135"/>
                </a:cubicBezTo>
                <a:cubicBezTo>
                  <a:pt x="100" y="138"/>
                  <a:pt x="100" y="138"/>
                  <a:pt x="100" y="138"/>
                </a:cubicBezTo>
                <a:cubicBezTo>
                  <a:pt x="100" y="138"/>
                  <a:pt x="101" y="138"/>
                  <a:pt x="101" y="138"/>
                </a:cubicBezTo>
                <a:cubicBezTo>
                  <a:pt x="101" y="138"/>
                  <a:pt x="101" y="138"/>
                  <a:pt x="101" y="138"/>
                </a:cubicBezTo>
                <a:cubicBezTo>
                  <a:pt x="103" y="139"/>
                  <a:pt x="104" y="140"/>
                  <a:pt x="106" y="140"/>
                </a:cubicBezTo>
                <a:cubicBezTo>
                  <a:pt x="108" y="140"/>
                  <a:pt x="110" y="138"/>
                  <a:pt x="111" y="137"/>
                </a:cubicBezTo>
                <a:cubicBezTo>
                  <a:pt x="114" y="133"/>
                  <a:pt x="116" y="131"/>
                  <a:pt x="112" y="128"/>
                </a:cubicBezTo>
                <a:cubicBezTo>
                  <a:pt x="112" y="127"/>
                  <a:pt x="112" y="127"/>
                  <a:pt x="112" y="127"/>
                </a:cubicBezTo>
                <a:cubicBezTo>
                  <a:pt x="93" y="111"/>
                  <a:pt x="93" y="111"/>
                  <a:pt x="93" y="111"/>
                </a:cubicBezTo>
                <a:cubicBezTo>
                  <a:pt x="93" y="111"/>
                  <a:pt x="92" y="110"/>
                  <a:pt x="92" y="109"/>
                </a:cubicBezTo>
                <a:cubicBezTo>
                  <a:pt x="92" y="109"/>
                  <a:pt x="92" y="108"/>
                  <a:pt x="93" y="107"/>
                </a:cubicBezTo>
                <a:cubicBezTo>
                  <a:pt x="94" y="106"/>
                  <a:pt x="96" y="106"/>
                  <a:pt x="97" y="107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3" y="129"/>
                  <a:pt x="125" y="129"/>
                  <a:pt x="126" y="129"/>
                </a:cubicBezTo>
                <a:cubicBezTo>
                  <a:pt x="128" y="129"/>
                  <a:pt x="131" y="128"/>
                  <a:pt x="133" y="125"/>
                </a:cubicBezTo>
                <a:cubicBezTo>
                  <a:pt x="134" y="124"/>
                  <a:pt x="135" y="121"/>
                  <a:pt x="135" y="119"/>
                </a:cubicBezTo>
                <a:cubicBezTo>
                  <a:pt x="135" y="117"/>
                  <a:pt x="133" y="115"/>
                  <a:pt x="131" y="113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14" y="100"/>
                  <a:pt x="114" y="100"/>
                  <a:pt x="114" y="100"/>
                </a:cubicBezTo>
                <a:cubicBezTo>
                  <a:pt x="114" y="99"/>
                  <a:pt x="113" y="99"/>
                  <a:pt x="113" y="98"/>
                </a:cubicBezTo>
                <a:cubicBezTo>
                  <a:pt x="113" y="97"/>
                  <a:pt x="113" y="96"/>
                  <a:pt x="114" y="96"/>
                </a:cubicBezTo>
                <a:cubicBezTo>
                  <a:pt x="115" y="94"/>
                  <a:pt x="117" y="94"/>
                  <a:pt x="118" y="95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3" y="115"/>
                  <a:pt x="144" y="116"/>
                  <a:pt x="146" y="116"/>
                </a:cubicBezTo>
                <a:cubicBezTo>
                  <a:pt x="149" y="116"/>
                  <a:pt x="152" y="114"/>
                  <a:pt x="154" y="111"/>
                </a:cubicBezTo>
                <a:cubicBezTo>
                  <a:pt x="155" y="109"/>
                  <a:pt x="156" y="107"/>
                  <a:pt x="156" y="105"/>
                </a:cubicBezTo>
                <a:cubicBezTo>
                  <a:pt x="156" y="103"/>
                  <a:pt x="155" y="101"/>
                  <a:pt x="152" y="99"/>
                </a:cubicBezTo>
                <a:cubicBezTo>
                  <a:pt x="146" y="94"/>
                  <a:pt x="146" y="94"/>
                  <a:pt x="146" y="94"/>
                </a:cubicBezTo>
                <a:cubicBezTo>
                  <a:pt x="146" y="94"/>
                  <a:pt x="146" y="94"/>
                  <a:pt x="146" y="94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33" y="83"/>
                  <a:pt x="132" y="81"/>
                  <a:pt x="133" y="80"/>
                </a:cubicBezTo>
                <a:cubicBezTo>
                  <a:pt x="134" y="79"/>
                  <a:pt x="136" y="79"/>
                  <a:pt x="138" y="80"/>
                </a:cubicBezTo>
                <a:cubicBezTo>
                  <a:pt x="157" y="95"/>
                  <a:pt x="157" y="95"/>
                  <a:pt x="157" y="95"/>
                </a:cubicBezTo>
                <a:cubicBezTo>
                  <a:pt x="161" y="99"/>
                  <a:pt x="166" y="98"/>
                  <a:pt x="170" y="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31"/>
          <p:cNvSpPr/>
          <p:nvPr/>
        </p:nvSpPr>
        <p:spPr>
          <a:xfrm>
            <a:off x="5275659" y="2770584"/>
            <a:ext cx="833438" cy="434578"/>
          </a:xfrm>
          <a:custGeom>
            <a:avLst/>
            <a:gdLst/>
            <a:ahLst/>
            <a:cxnLst/>
            <a:rect l="l" t="t" r="r" b="b"/>
            <a:pathLst>
              <a:path w="284" h="148" extrusionOk="0">
                <a:moveTo>
                  <a:pt x="205" y="139"/>
                </a:moveTo>
                <a:cubicBezTo>
                  <a:pt x="201" y="141"/>
                  <a:pt x="196" y="142"/>
                  <a:pt x="192" y="143"/>
                </a:cubicBezTo>
                <a:cubicBezTo>
                  <a:pt x="178" y="147"/>
                  <a:pt x="163" y="147"/>
                  <a:pt x="145" y="148"/>
                </a:cubicBezTo>
                <a:cubicBezTo>
                  <a:pt x="127" y="147"/>
                  <a:pt x="113" y="147"/>
                  <a:pt x="99" y="143"/>
                </a:cubicBezTo>
                <a:cubicBezTo>
                  <a:pt x="94" y="142"/>
                  <a:pt x="90" y="141"/>
                  <a:pt x="86" y="139"/>
                </a:cubicBezTo>
                <a:cubicBezTo>
                  <a:pt x="74" y="133"/>
                  <a:pt x="74" y="123"/>
                  <a:pt x="80" y="116"/>
                </a:cubicBezTo>
                <a:cubicBezTo>
                  <a:pt x="88" y="109"/>
                  <a:pt x="97" y="104"/>
                  <a:pt x="107" y="99"/>
                </a:cubicBezTo>
                <a:cubicBezTo>
                  <a:pt x="111" y="97"/>
                  <a:pt x="116" y="96"/>
                  <a:pt x="120" y="94"/>
                </a:cubicBezTo>
                <a:cubicBezTo>
                  <a:pt x="128" y="91"/>
                  <a:pt x="130" y="82"/>
                  <a:pt x="124" y="76"/>
                </a:cubicBezTo>
                <a:cubicBezTo>
                  <a:pt x="112" y="64"/>
                  <a:pt x="107" y="49"/>
                  <a:pt x="108" y="32"/>
                </a:cubicBezTo>
                <a:cubicBezTo>
                  <a:pt x="109" y="15"/>
                  <a:pt x="119" y="5"/>
                  <a:pt x="135" y="1"/>
                </a:cubicBezTo>
                <a:cubicBezTo>
                  <a:pt x="139" y="0"/>
                  <a:pt x="142" y="0"/>
                  <a:pt x="145" y="0"/>
                </a:cubicBezTo>
                <a:cubicBezTo>
                  <a:pt x="149" y="0"/>
                  <a:pt x="152" y="0"/>
                  <a:pt x="156" y="1"/>
                </a:cubicBezTo>
                <a:cubicBezTo>
                  <a:pt x="172" y="5"/>
                  <a:pt x="182" y="15"/>
                  <a:pt x="183" y="32"/>
                </a:cubicBezTo>
                <a:cubicBezTo>
                  <a:pt x="183" y="49"/>
                  <a:pt x="179" y="64"/>
                  <a:pt x="166" y="76"/>
                </a:cubicBezTo>
                <a:cubicBezTo>
                  <a:pt x="160" y="82"/>
                  <a:pt x="163" y="91"/>
                  <a:pt x="171" y="94"/>
                </a:cubicBezTo>
                <a:cubicBezTo>
                  <a:pt x="175" y="96"/>
                  <a:pt x="180" y="97"/>
                  <a:pt x="184" y="99"/>
                </a:cubicBezTo>
                <a:cubicBezTo>
                  <a:pt x="194" y="104"/>
                  <a:pt x="203" y="109"/>
                  <a:pt x="210" y="116"/>
                </a:cubicBezTo>
                <a:cubicBezTo>
                  <a:pt x="215" y="121"/>
                  <a:pt x="217" y="133"/>
                  <a:pt x="205" y="139"/>
                </a:cubicBezTo>
                <a:close/>
                <a:moveTo>
                  <a:pt x="279" y="126"/>
                </a:moveTo>
                <a:cubicBezTo>
                  <a:pt x="274" y="121"/>
                  <a:pt x="267" y="117"/>
                  <a:pt x="261" y="114"/>
                </a:cubicBezTo>
                <a:cubicBezTo>
                  <a:pt x="258" y="113"/>
                  <a:pt x="255" y="111"/>
                  <a:pt x="252" y="110"/>
                </a:cubicBezTo>
                <a:cubicBezTo>
                  <a:pt x="246" y="108"/>
                  <a:pt x="244" y="102"/>
                  <a:pt x="249" y="98"/>
                </a:cubicBezTo>
                <a:cubicBezTo>
                  <a:pt x="257" y="89"/>
                  <a:pt x="260" y="79"/>
                  <a:pt x="260" y="67"/>
                </a:cubicBezTo>
                <a:cubicBezTo>
                  <a:pt x="259" y="55"/>
                  <a:pt x="252" y="49"/>
                  <a:pt x="241" y="46"/>
                </a:cubicBezTo>
                <a:cubicBezTo>
                  <a:pt x="239" y="45"/>
                  <a:pt x="236" y="45"/>
                  <a:pt x="234" y="45"/>
                </a:cubicBezTo>
                <a:cubicBezTo>
                  <a:pt x="232" y="45"/>
                  <a:pt x="229" y="45"/>
                  <a:pt x="227" y="46"/>
                </a:cubicBezTo>
                <a:cubicBezTo>
                  <a:pt x="216" y="49"/>
                  <a:pt x="208" y="55"/>
                  <a:pt x="208" y="67"/>
                </a:cubicBezTo>
                <a:cubicBezTo>
                  <a:pt x="207" y="79"/>
                  <a:pt x="211" y="89"/>
                  <a:pt x="219" y="98"/>
                </a:cubicBezTo>
                <a:cubicBezTo>
                  <a:pt x="224" y="102"/>
                  <a:pt x="222" y="108"/>
                  <a:pt x="216" y="110"/>
                </a:cubicBezTo>
                <a:cubicBezTo>
                  <a:pt x="216" y="110"/>
                  <a:pt x="216" y="110"/>
                  <a:pt x="216" y="110"/>
                </a:cubicBezTo>
                <a:cubicBezTo>
                  <a:pt x="216" y="111"/>
                  <a:pt x="217" y="112"/>
                  <a:pt x="218" y="113"/>
                </a:cubicBezTo>
                <a:cubicBezTo>
                  <a:pt x="222" y="117"/>
                  <a:pt x="224" y="123"/>
                  <a:pt x="223" y="129"/>
                </a:cubicBezTo>
                <a:cubicBezTo>
                  <a:pt x="222" y="135"/>
                  <a:pt x="218" y="140"/>
                  <a:pt x="211" y="144"/>
                </a:cubicBezTo>
                <a:cubicBezTo>
                  <a:pt x="210" y="144"/>
                  <a:pt x="208" y="145"/>
                  <a:pt x="206" y="146"/>
                </a:cubicBezTo>
                <a:cubicBezTo>
                  <a:pt x="215" y="147"/>
                  <a:pt x="223" y="147"/>
                  <a:pt x="234" y="148"/>
                </a:cubicBezTo>
                <a:cubicBezTo>
                  <a:pt x="246" y="147"/>
                  <a:pt x="257" y="147"/>
                  <a:pt x="266" y="145"/>
                </a:cubicBezTo>
                <a:cubicBezTo>
                  <a:pt x="269" y="144"/>
                  <a:pt x="272" y="143"/>
                  <a:pt x="275" y="142"/>
                </a:cubicBezTo>
                <a:cubicBezTo>
                  <a:pt x="284" y="138"/>
                  <a:pt x="282" y="129"/>
                  <a:pt x="279" y="126"/>
                </a:cubicBezTo>
                <a:close/>
                <a:moveTo>
                  <a:pt x="67" y="129"/>
                </a:moveTo>
                <a:cubicBezTo>
                  <a:pt x="66" y="123"/>
                  <a:pt x="68" y="118"/>
                  <a:pt x="73" y="113"/>
                </a:cubicBezTo>
                <a:cubicBezTo>
                  <a:pt x="74" y="111"/>
                  <a:pt x="76" y="109"/>
                  <a:pt x="78" y="108"/>
                </a:cubicBezTo>
                <a:cubicBezTo>
                  <a:pt x="77" y="107"/>
                  <a:pt x="76" y="107"/>
                  <a:pt x="75" y="106"/>
                </a:cubicBezTo>
                <a:cubicBezTo>
                  <a:pt x="68" y="104"/>
                  <a:pt x="67" y="97"/>
                  <a:pt x="71" y="93"/>
                </a:cubicBezTo>
                <a:cubicBezTo>
                  <a:pt x="81" y="83"/>
                  <a:pt x="84" y="72"/>
                  <a:pt x="84" y="59"/>
                </a:cubicBezTo>
                <a:cubicBezTo>
                  <a:pt x="83" y="45"/>
                  <a:pt x="75" y="38"/>
                  <a:pt x="63" y="35"/>
                </a:cubicBezTo>
                <a:cubicBezTo>
                  <a:pt x="60" y="34"/>
                  <a:pt x="58" y="34"/>
                  <a:pt x="55" y="34"/>
                </a:cubicBezTo>
                <a:cubicBezTo>
                  <a:pt x="53" y="34"/>
                  <a:pt x="50" y="34"/>
                  <a:pt x="47" y="35"/>
                </a:cubicBezTo>
                <a:cubicBezTo>
                  <a:pt x="35" y="38"/>
                  <a:pt x="27" y="45"/>
                  <a:pt x="26" y="59"/>
                </a:cubicBezTo>
                <a:cubicBezTo>
                  <a:pt x="26" y="72"/>
                  <a:pt x="29" y="83"/>
                  <a:pt x="39" y="93"/>
                </a:cubicBezTo>
                <a:cubicBezTo>
                  <a:pt x="44" y="97"/>
                  <a:pt x="42" y="104"/>
                  <a:pt x="36" y="106"/>
                </a:cubicBezTo>
                <a:cubicBezTo>
                  <a:pt x="32" y="108"/>
                  <a:pt x="29" y="109"/>
                  <a:pt x="25" y="110"/>
                </a:cubicBezTo>
                <a:cubicBezTo>
                  <a:pt x="18" y="114"/>
                  <a:pt x="11" y="118"/>
                  <a:pt x="5" y="124"/>
                </a:cubicBezTo>
                <a:cubicBezTo>
                  <a:pt x="0" y="129"/>
                  <a:pt x="0" y="137"/>
                  <a:pt x="9" y="141"/>
                </a:cubicBezTo>
                <a:cubicBezTo>
                  <a:pt x="13" y="142"/>
                  <a:pt x="16" y="144"/>
                  <a:pt x="19" y="144"/>
                </a:cubicBezTo>
                <a:cubicBezTo>
                  <a:pt x="30" y="147"/>
                  <a:pt x="41" y="147"/>
                  <a:pt x="55" y="148"/>
                </a:cubicBezTo>
                <a:cubicBezTo>
                  <a:pt x="66" y="147"/>
                  <a:pt x="76" y="147"/>
                  <a:pt x="84" y="146"/>
                </a:cubicBezTo>
                <a:cubicBezTo>
                  <a:pt x="83" y="145"/>
                  <a:pt x="81" y="144"/>
                  <a:pt x="79" y="144"/>
                </a:cubicBezTo>
                <a:cubicBezTo>
                  <a:pt x="72" y="140"/>
                  <a:pt x="68" y="135"/>
                  <a:pt x="67" y="1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31"/>
          <p:cNvSpPr/>
          <p:nvPr/>
        </p:nvSpPr>
        <p:spPr>
          <a:xfrm>
            <a:off x="3867151" y="1974057"/>
            <a:ext cx="525065" cy="473869"/>
          </a:xfrm>
          <a:custGeom>
            <a:avLst/>
            <a:gdLst/>
            <a:ahLst/>
            <a:cxnLst/>
            <a:rect l="l" t="t" r="r" b="b"/>
            <a:pathLst>
              <a:path w="179" h="161" extrusionOk="0">
                <a:moveTo>
                  <a:pt x="122" y="22"/>
                </a:moveTo>
                <a:cubicBezTo>
                  <a:pt x="111" y="22"/>
                  <a:pt x="111" y="22"/>
                  <a:pt x="111" y="22"/>
                </a:cubicBezTo>
                <a:cubicBezTo>
                  <a:pt x="110" y="15"/>
                  <a:pt x="105" y="10"/>
                  <a:pt x="100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74" y="10"/>
                  <a:pt x="69" y="15"/>
                  <a:pt x="68" y="22"/>
                </a:cubicBezTo>
                <a:cubicBezTo>
                  <a:pt x="57" y="22"/>
                  <a:pt x="57" y="22"/>
                  <a:pt x="57" y="22"/>
                </a:cubicBezTo>
                <a:cubicBezTo>
                  <a:pt x="58" y="10"/>
                  <a:pt x="66" y="0"/>
                  <a:pt x="77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13" y="0"/>
                  <a:pt x="121" y="10"/>
                  <a:pt x="122" y="22"/>
                </a:cubicBezTo>
                <a:close/>
                <a:moveTo>
                  <a:pt x="27" y="90"/>
                </a:moveTo>
                <a:cubicBezTo>
                  <a:pt x="72" y="90"/>
                  <a:pt x="72" y="90"/>
                  <a:pt x="72" y="90"/>
                </a:cubicBezTo>
                <a:cubicBezTo>
                  <a:pt x="72" y="83"/>
                  <a:pt x="72" y="83"/>
                  <a:pt x="72" y="83"/>
                </a:cubicBezTo>
                <a:cubicBezTo>
                  <a:pt x="72" y="78"/>
                  <a:pt x="76" y="74"/>
                  <a:pt x="81" y="74"/>
                </a:cubicBezTo>
                <a:cubicBezTo>
                  <a:pt x="98" y="74"/>
                  <a:pt x="98" y="74"/>
                  <a:pt x="98" y="74"/>
                </a:cubicBezTo>
                <a:cubicBezTo>
                  <a:pt x="103" y="74"/>
                  <a:pt x="107" y="78"/>
                  <a:pt x="107" y="83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52" y="90"/>
                  <a:pt x="152" y="90"/>
                  <a:pt x="152" y="90"/>
                </a:cubicBezTo>
                <a:cubicBezTo>
                  <a:pt x="165" y="90"/>
                  <a:pt x="177" y="79"/>
                  <a:pt x="179" y="64"/>
                </a:cubicBezTo>
                <a:cubicBezTo>
                  <a:pt x="179" y="50"/>
                  <a:pt x="179" y="50"/>
                  <a:pt x="179" y="50"/>
                </a:cubicBezTo>
                <a:cubicBezTo>
                  <a:pt x="179" y="37"/>
                  <a:pt x="170" y="26"/>
                  <a:pt x="158" y="26"/>
                </a:cubicBezTo>
                <a:cubicBezTo>
                  <a:pt x="148" y="26"/>
                  <a:pt x="148" y="26"/>
                  <a:pt x="148" y="26"/>
                </a:cubicBezTo>
                <a:cubicBezTo>
                  <a:pt x="144" y="26"/>
                  <a:pt x="144" y="26"/>
                  <a:pt x="144" y="26"/>
                </a:cubicBezTo>
                <a:cubicBezTo>
                  <a:pt x="136" y="26"/>
                  <a:pt x="136" y="26"/>
                  <a:pt x="136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69" y="26"/>
                  <a:pt x="69" y="26"/>
                  <a:pt x="69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42" y="26"/>
                  <a:pt x="42" y="26"/>
                  <a:pt x="42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28" y="26"/>
                  <a:pt x="28" y="26"/>
                  <a:pt x="28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10" y="26"/>
                  <a:pt x="0" y="37"/>
                  <a:pt x="0" y="50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79"/>
                  <a:pt x="14" y="90"/>
                  <a:pt x="27" y="90"/>
                </a:cubicBezTo>
                <a:close/>
                <a:moveTo>
                  <a:pt x="152" y="97"/>
                </a:moveTo>
                <a:cubicBezTo>
                  <a:pt x="107" y="97"/>
                  <a:pt x="107" y="97"/>
                  <a:pt x="107" y="97"/>
                </a:cubicBezTo>
                <a:cubicBezTo>
                  <a:pt x="107" y="103"/>
                  <a:pt x="107" y="103"/>
                  <a:pt x="107" y="103"/>
                </a:cubicBezTo>
                <a:cubicBezTo>
                  <a:pt x="107" y="108"/>
                  <a:pt x="103" y="112"/>
                  <a:pt x="98" y="112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76" y="112"/>
                  <a:pt x="72" y="108"/>
                  <a:pt x="72" y="103"/>
                </a:cubicBezTo>
                <a:cubicBezTo>
                  <a:pt x="72" y="97"/>
                  <a:pt x="72" y="97"/>
                  <a:pt x="72" y="97"/>
                </a:cubicBezTo>
                <a:cubicBezTo>
                  <a:pt x="27" y="97"/>
                  <a:pt x="27" y="97"/>
                  <a:pt x="27" y="97"/>
                </a:cubicBezTo>
                <a:cubicBezTo>
                  <a:pt x="16" y="97"/>
                  <a:pt x="6" y="91"/>
                  <a:pt x="0" y="81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50"/>
                  <a:pt x="10" y="161"/>
                  <a:pt x="21" y="161"/>
                </a:cubicBezTo>
                <a:cubicBezTo>
                  <a:pt x="28" y="161"/>
                  <a:pt x="28" y="161"/>
                  <a:pt x="28" y="161"/>
                </a:cubicBezTo>
                <a:cubicBezTo>
                  <a:pt x="34" y="161"/>
                  <a:pt x="34" y="161"/>
                  <a:pt x="34" y="161"/>
                </a:cubicBezTo>
                <a:cubicBezTo>
                  <a:pt x="42" y="161"/>
                  <a:pt x="42" y="161"/>
                  <a:pt x="42" y="161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44" y="161"/>
                  <a:pt x="144" y="161"/>
                  <a:pt x="144" y="161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58" y="161"/>
                  <a:pt x="158" y="161"/>
                  <a:pt x="158" y="161"/>
                </a:cubicBezTo>
                <a:cubicBezTo>
                  <a:pt x="170" y="161"/>
                  <a:pt x="179" y="150"/>
                  <a:pt x="179" y="137"/>
                </a:cubicBezTo>
                <a:cubicBezTo>
                  <a:pt x="179" y="81"/>
                  <a:pt x="179" y="81"/>
                  <a:pt x="179" y="81"/>
                </a:cubicBezTo>
                <a:cubicBezTo>
                  <a:pt x="173" y="91"/>
                  <a:pt x="163" y="97"/>
                  <a:pt x="152" y="97"/>
                </a:cubicBezTo>
                <a:close/>
                <a:moveTo>
                  <a:pt x="98" y="81"/>
                </a:moveTo>
                <a:cubicBezTo>
                  <a:pt x="81" y="81"/>
                  <a:pt x="81" y="81"/>
                  <a:pt x="81" y="81"/>
                </a:cubicBezTo>
                <a:cubicBezTo>
                  <a:pt x="80" y="81"/>
                  <a:pt x="78" y="82"/>
                  <a:pt x="78" y="84"/>
                </a:cubicBezTo>
                <a:cubicBezTo>
                  <a:pt x="78" y="88"/>
                  <a:pt x="78" y="88"/>
                  <a:pt x="78" y="88"/>
                </a:cubicBezTo>
                <a:cubicBezTo>
                  <a:pt x="78" y="91"/>
                  <a:pt x="78" y="91"/>
                  <a:pt x="78" y="91"/>
                </a:cubicBezTo>
                <a:cubicBezTo>
                  <a:pt x="78" y="96"/>
                  <a:pt x="78" y="96"/>
                  <a:pt x="78" y="96"/>
                </a:cubicBezTo>
                <a:cubicBezTo>
                  <a:pt x="78" y="98"/>
                  <a:pt x="78" y="98"/>
                  <a:pt x="78" y="98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5"/>
                  <a:pt x="80" y="106"/>
                  <a:pt x="81" y="106"/>
                </a:cubicBezTo>
                <a:cubicBezTo>
                  <a:pt x="98" y="106"/>
                  <a:pt x="98" y="106"/>
                  <a:pt x="98" y="106"/>
                </a:cubicBezTo>
                <a:cubicBezTo>
                  <a:pt x="100" y="106"/>
                  <a:pt x="101" y="105"/>
                  <a:pt x="101" y="103"/>
                </a:cubicBezTo>
                <a:cubicBezTo>
                  <a:pt x="101" y="98"/>
                  <a:pt x="101" y="98"/>
                  <a:pt x="101" y="98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101" y="84"/>
                  <a:pt x="101" y="84"/>
                  <a:pt x="101" y="84"/>
                </a:cubicBezTo>
                <a:cubicBezTo>
                  <a:pt x="101" y="82"/>
                  <a:pt x="100" y="81"/>
                  <a:pt x="98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31"/>
          <p:cNvSpPr/>
          <p:nvPr/>
        </p:nvSpPr>
        <p:spPr>
          <a:xfrm>
            <a:off x="5281613" y="3621881"/>
            <a:ext cx="492919" cy="300038"/>
          </a:xfrm>
          <a:custGeom>
            <a:avLst/>
            <a:gdLst/>
            <a:ahLst/>
            <a:cxnLst/>
            <a:rect l="l" t="t" r="r" b="b"/>
            <a:pathLst>
              <a:path w="168" h="102" extrusionOk="0">
                <a:moveTo>
                  <a:pt x="150" y="0"/>
                </a:move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8"/>
                  <a:pt x="0" y="18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4"/>
                  <a:pt x="9" y="102"/>
                  <a:pt x="19" y="102"/>
                </a:cubicBezTo>
                <a:cubicBezTo>
                  <a:pt x="150" y="102"/>
                  <a:pt x="150" y="102"/>
                  <a:pt x="150" y="102"/>
                </a:cubicBezTo>
                <a:cubicBezTo>
                  <a:pt x="160" y="102"/>
                  <a:pt x="168" y="94"/>
                  <a:pt x="168" y="84"/>
                </a:cubicBezTo>
                <a:cubicBezTo>
                  <a:pt x="168" y="18"/>
                  <a:pt x="168" y="18"/>
                  <a:pt x="168" y="18"/>
                </a:cubicBezTo>
                <a:cubicBezTo>
                  <a:pt x="168" y="8"/>
                  <a:pt x="160" y="0"/>
                  <a:pt x="150" y="0"/>
                </a:cubicBezTo>
                <a:close/>
                <a:moveTo>
                  <a:pt x="159" y="91"/>
                </a:moveTo>
                <a:cubicBezTo>
                  <a:pt x="159" y="92"/>
                  <a:pt x="159" y="92"/>
                  <a:pt x="159" y="92"/>
                </a:cubicBezTo>
                <a:cubicBezTo>
                  <a:pt x="157" y="93"/>
                  <a:pt x="156" y="93"/>
                  <a:pt x="154" y="92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5"/>
                  <a:pt x="84" y="75"/>
                </a:cubicBezTo>
                <a:cubicBezTo>
                  <a:pt x="84" y="75"/>
                  <a:pt x="84" y="75"/>
                  <a:pt x="84" y="75"/>
                </a:cubicBezTo>
                <a:cubicBezTo>
                  <a:pt x="84" y="75"/>
                  <a:pt x="84" y="75"/>
                  <a:pt x="84" y="75"/>
                </a:cubicBezTo>
                <a:cubicBezTo>
                  <a:pt x="83" y="75"/>
                  <a:pt x="82" y="74"/>
                  <a:pt x="81" y="74"/>
                </a:cubicBezTo>
                <a:cubicBezTo>
                  <a:pt x="58" y="55"/>
                  <a:pt x="58" y="55"/>
                  <a:pt x="58" y="55"/>
                </a:cubicBezTo>
                <a:cubicBezTo>
                  <a:pt x="14" y="92"/>
                  <a:pt x="14" y="92"/>
                  <a:pt x="14" y="92"/>
                </a:cubicBezTo>
                <a:cubicBezTo>
                  <a:pt x="12" y="93"/>
                  <a:pt x="11" y="93"/>
                  <a:pt x="10" y="92"/>
                </a:cubicBezTo>
                <a:cubicBezTo>
                  <a:pt x="9" y="91"/>
                  <a:pt x="9" y="91"/>
                  <a:pt x="9" y="91"/>
                </a:cubicBezTo>
                <a:cubicBezTo>
                  <a:pt x="8" y="89"/>
                  <a:pt x="8" y="88"/>
                  <a:pt x="9" y="87"/>
                </a:cubicBezTo>
                <a:cubicBezTo>
                  <a:pt x="52" y="51"/>
                  <a:pt x="52" y="51"/>
                  <a:pt x="52" y="51"/>
                </a:cubicBezTo>
                <a:cubicBezTo>
                  <a:pt x="11" y="19"/>
                  <a:pt x="11" y="19"/>
                  <a:pt x="11" y="19"/>
                </a:cubicBezTo>
                <a:cubicBezTo>
                  <a:pt x="10" y="18"/>
                  <a:pt x="9" y="16"/>
                  <a:pt x="10" y="15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2"/>
                  <a:pt x="14" y="12"/>
                  <a:pt x="16" y="14"/>
                </a:cubicBezTo>
                <a:cubicBezTo>
                  <a:pt x="84" y="67"/>
                  <a:pt x="84" y="67"/>
                  <a:pt x="84" y="67"/>
                </a:cubicBezTo>
                <a:cubicBezTo>
                  <a:pt x="152" y="14"/>
                  <a:pt x="152" y="14"/>
                  <a:pt x="152" y="14"/>
                </a:cubicBezTo>
                <a:cubicBezTo>
                  <a:pt x="154" y="12"/>
                  <a:pt x="156" y="12"/>
                  <a:pt x="157" y="13"/>
                </a:cubicBezTo>
                <a:cubicBezTo>
                  <a:pt x="158" y="15"/>
                  <a:pt x="158" y="15"/>
                  <a:pt x="158" y="15"/>
                </a:cubicBezTo>
                <a:cubicBezTo>
                  <a:pt x="159" y="16"/>
                  <a:pt x="158" y="18"/>
                  <a:pt x="157" y="19"/>
                </a:cubicBezTo>
                <a:cubicBezTo>
                  <a:pt x="116" y="51"/>
                  <a:pt x="116" y="51"/>
                  <a:pt x="116" y="51"/>
                </a:cubicBezTo>
                <a:cubicBezTo>
                  <a:pt x="159" y="87"/>
                  <a:pt x="159" y="87"/>
                  <a:pt x="159" y="87"/>
                </a:cubicBezTo>
                <a:cubicBezTo>
                  <a:pt x="160" y="88"/>
                  <a:pt x="160" y="89"/>
                  <a:pt x="159" y="9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31"/>
          <p:cNvSpPr/>
          <p:nvPr/>
        </p:nvSpPr>
        <p:spPr>
          <a:xfrm>
            <a:off x="4838700" y="1941909"/>
            <a:ext cx="528638" cy="528638"/>
          </a:xfrm>
          <a:custGeom>
            <a:avLst/>
            <a:gdLst/>
            <a:ahLst/>
            <a:cxnLst/>
            <a:rect l="l" t="t" r="r" b="b"/>
            <a:pathLst>
              <a:path w="180" h="180" extrusionOk="0">
                <a:moveTo>
                  <a:pt x="85" y="95"/>
                </a:moveTo>
                <a:cubicBezTo>
                  <a:pt x="170" y="95"/>
                  <a:pt x="170" y="95"/>
                  <a:pt x="170" y="95"/>
                </a:cubicBezTo>
                <a:cubicBezTo>
                  <a:pt x="170" y="142"/>
                  <a:pt x="132" y="180"/>
                  <a:pt x="85" y="180"/>
                </a:cubicBezTo>
                <a:cubicBezTo>
                  <a:pt x="38" y="180"/>
                  <a:pt x="0" y="142"/>
                  <a:pt x="0" y="95"/>
                </a:cubicBezTo>
                <a:cubicBezTo>
                  <a:pt x="0" y="48"/>
                  <a:pt x="38" y="10"/>
                  <a:pt x="85" y="10"/>
                </a:cubicBezTo>
                <a:lnTo>
                  <a:pt x="85" y="95"/>
                </a:lnTo>
                <a:close/>
                <a:moveTo>
                  <a:pt x="95" y="0"/>
                </a:moveTo>
                <a:cubicBezTo>
                  <a:pt x="95" y="85"/>
                  <a:pt x="95" y="85"/>
                  <a:pt x="95" y="85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80" y="38"/>
                  <a:pt x="142" y="0"/>
                  <a:pt x="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31"/>
          <p:cNvSpPr/>
          <p:nvPr/>
        </p:nvSpPr>
        <p:spPr>
          <a:xfrm>
            <a:off x="4835128" y="4260056"/>
            <a:ext cx="432197" cy="628650"/>
          </a:xfrm>
          <a:custGeom>
            <a:avLst/>
            <a:gdLst/>
            <a:ahLst/>
            <a:cxnLst/>
            <a:rect l="l" t="t" r="r" b="b"/>
            <a:pathLst>
              <a:path w="147" h="214" extrusionOk="0">
                <a:moveTo>
                  <a:pt x="147" y="142"/>
                </a:moveTo>
                <a:cubicBezTo>
                  <a:pt x="147" y="120"/>
                  <a:pt x="130" y="103"/>
                  <a:pt x="95" y="94"/>
                </a:cubicBezTo>
                <a:cubicBezTo>
                  <a:pt x="92" y="93"/>
                  <a:pt x="73" y="89"/>
                  <a:pt x="69" y="88"/>
                </a:cubicBezTo>
                <a:cubicBezTo>
                  <a:pt x="42" y="81"/>
                  <a:pt x="35" y="77"/>
                  <a:pt x="35" y="70"/>
                </a:cubicBezTo>
                <a:cubicBezTo>
                  <a:pt x="35" y="62"/>
                  <a:pt x="45" y="53"/>
                  <a:pt x="71" y="53"/>
                </a:cubicBezTo>
                <a:cubicBezTo>
                  <a:pt x="90" y="53"/>
                  <a:pt x="109" y="68"/>
                  <a:pt x="109" y="68"/>
                </a:cubicBezTo>
                <a:cubicBezTo>
                  <a:pt x="117" y="73"/>
                  <a:pt x="122" y="72"/>
                  <a:pt x="128" y="66"/>
                </a:cubicBezTo>
                <a:cubicBezTo>
                  <a:pt x="128" y="66"/>
                  <a:pt x="136" y="60"/>
                  <a:pt x="136" y="53"/>
                </a:cubicBezTo>
                <a:cubicBezTo>
                  <a:pt x="136" y="43"/>
                  <a:pt x="113" y="29"/>
                  <a:pt x="89" y="25"/>
                </a:cubicBezTo>
                <a:cubicBezTo>
                  <a:pt x="89" y="8"/>
                  <a:pt x="89" y="8"/>
                  <a:pt x="89" y="8"/>
                </a:cubicBezTo>
                <a:cubicBezTo>
                  <a:pt x="89" y="3"/>
                  <a:pt x="84" y="0"/>
                  <a:pt x="7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2" y="0"/>
                  <a:pt x="58" y="3"/>
                  <a:pt x="58" y="8"/>
                </a:cubicBezTo>
                <a:cubicBezTo>
                  <a:pt x="58" y="23"/>
                  <a:pt x="58" y="23"/>
                  <a:pt x="58" y="23"/>
                </a:cubicBezTo>
                <a:cubicBezTo>
                  <a:pt x="20" y="27"/>
                  <a:pt x="0" y="47"/>
                  <a:pt x="0" y="70"/>
                </a:cubicBezTo>
                <a:cubicBezTo>
                  <a:pt x="0" y="98"/>
                  <a:pt x="26" y="109"/>
                  <a:pt x="55" y="117"/>
                </a:cubicBezTo>
                <a:cubicBezTo>
                  <a:pt x="59" y="118"/>
                  <a:pt x="82" y="123"/>
                  <a:pt x="86" y="124"/>
                </a:cubicBezTo>
                <a:cubicBezTo>
                  <a:pt x="107" y="130"/>
                  <a:pt x="112" y="138"/>
                  <a:pt x="112" y="143"/>
                </a:cubicBezTo>
                <a:cubicBezTo>
                  <a:pt x="112" y="152"/>
                  <a:pt x="102" y="161"/>
                  <a:pt x="75" y="161"/>
                </a:cubicBezTo>
                <a:cubicBezTo>
                  <a:pt x="56" y="161"/>
                  <a:pt x="30" y="145"/>
                  <a:pt x="30" y="145"/>
                </a:cubicBezTo>
                <a:cubicBezTo>
                  <a:pt x="23" y="140"/>
                  <a:pt x="16" y="141"/>
                  <a:pt x="10" y="148"/>
                </a:cubicBezTo>
                <a:cubicBezTo>
                  <a:pt x="10" y="148"/>
                  <a:pt x="5" y="154"/>
                  <a:pt x="5" y="161"/>
                </a:cubicBezTo>
                <a:cubicBezTo>
                  <a:pt x="5" y="171"/>
                  <a:pt x="32" y="184"/>
                  <a:pt x="58" y="189"/>
                </a:cubicBezTo>
                <a:cubicBezTo>
                  <a:pt x="58" y="207"/>
                  <a:pt x="58" y="207"/>
                  <a:pt x="58" y="207"/>
                </a:cubicBezTo>
                <a:cubicBezTo>
                  <a:pt x="58" y="211"/>
                  <a:pt x="62" y="214"/>
                  <a:pt x="68" y="214"/>
                </a:cubicBezTo>
                <a:cubicBezTo>
                  <a:pt x="79" y="214"/>
                  <a:pt x="79" y="214"/>
                  <a:pt x="79" y="214"/>
                </a:cubicBezTo>
                <a:cubicBezTo>
                  <a:pt x="84" y="214"/>
                  <a:pt x="89" y="211"/>
                  <a:pt x="89" y="207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129" y="186"/>
                  <a:pt x="147" y="165"/>
                  <a:pt x="147" y="1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162F06-3B4F-499B-9C15-9EB25E8BB80D}"/>
              </a:ext>
            </a:extLst>
          </p:cNvPr>
          <p:cNvSpPr txBox="1"/>
          <p:nvPr/>
        </p:nvSpPr>
        <p:spPr>
          <a:xfrm>
            <a:off x="166181" y="117092"/>
            <a:ext cx="8420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4000" b="1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Kita punya beragam goals dalam hidup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It Habit</a:t>
            </a:r>
            <a:endParaRPr lang="id-ID" sz="44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49AC4-7B69-4883-B383-F99521026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" y="13407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63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438FF-EF34-418A-A3CB-23A95557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6" y="-64460"/>
            <a:ext cx="8964488" cy="6909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2003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Action Plan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3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449D8-75CD-4AF0-B57E-8176C37CA917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Implementation Intention Plan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31540" y="1268760"/>
            <a:ext cx="820891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b="1" noProof="1"/>
              <a:t>Setelah selesai makan malam</a:t>
            </a:r>
            <a:r>
              <a:rPr lang="af-ZA" sz="2800" noProof="1"/>
              <a:t>, maka saya akan selalu membaca buku minimal 1 halaman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b="1" noProof="1"/>
              <a:t>Setelah menyalakan komputer di kantor</a:t>
            </a:r>
            <a:r>
              <a:rPr lang="af-ZA" sz="2800" noProof="1"/>
              <a:t>, maka saya akan menuliskan 3 hal paling penting yang akan saya kerjakan hari itu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b="1" noProof="1"/>
              <a:t>Setelah istirahat makan siang</a:t>
            </a:r>
            <a:r>
              <a:rPr lang="af-ZA" sz="2800" noProof="1"/>
              <a:t>, maka saya akan belajar mengenai Instagram Marketing selama 20 menit. 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b="1" noProof="1"/>
              <a:t>Setelah selesai shalat Subuh</a:t>
            </a:r>
            <a:r>
              <a:rPr lang="af-ZA" sz="2800" noProof="1"/>
              <a:t>, maka saya akan jalan kaki 5 menit saja keliling kompleks. </a:t>
            </a: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1811263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449D8-75CD-4AF0-B57E-8176C37CA917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Implementation Intention Plan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124744"/>
            <a:ext cx="8208912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b="1" noProof="1"/>
              <a:t>Setelah mematikan laptop di meja kerja kantor saya</a:t>
            </a:r>
            <a:r>
              <a:rPr lang="af-ZA" sz="3200" noProof="1"/>
              <a:t>, maka saya akan merenungkan tiga hal positif yang sudah saya kerjakan sepanjang hari itu. 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b="1" noProof="1"/>
              <a:t>Setelah jam 8 malam</a:t>
            </a:r>
            <a:r>
              <a:rPr lang="af-ZA" sz="3200" noProof="1"/>
              <a:t>, maka saya akan menyalakan laptop untuk belajar tentang Internet Marketing selama 20 menit.  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b="1" noProof="1"/>
              <a:t>Setelah sarapan pagi</a:t>
            </a:r>
            <a:r>
              <a:rPr lang="af-ZA" sz="3200" noProof="1"/>
              <a:t>, dan saya akan menyalakan laptop dan menulis minimal 3 halaman</a:t>
            </a: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3422951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1913200"/>
            <a:ext cx="8318158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noProof="1">
                <a:solidFill>
                  <a:srgbClr val="002060"/>
                </a:solidFill>
              </a:rPr>
              <a:t>Rumuskan Implementation Intention Plan yang ingin</a:t>
            </a:r>
          </a:p>
          <a:p>
            <a:pPr algn="ctr"/>
            <a:r>
              <a:rPr lang="en-US" sz="4400" noProof="1">
                <a:solidFill>
                  <a:srgbClr val="002060"/>
                </a:solidFill>
              </a:rPr>
              <a:t>Anda jalani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400" noProof="1">
                <a:solidFill>
                  <a:srgbClr val="002060"/>
                </a:solidFill>
              </a:rPr>
              <a:t>Tulis dalam Notes di Hape Anda.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#3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8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251520" y="2175305"/>
            <a:ext cx="831815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noProof="1">
                <a:solidFill>
                  <a:srgbClr val="002060"/>
                </a:solidFill>
              </a:rPr>
              <a:t>Setiap pagi saya akan menulis 5 halaman buku, mulai dari jam 7 hingga jam 9 pagi.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7643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Contoh Action Plan #3 :</a:t>
            </a:r>
          </a:p>
        </p:txBody>
      </p:sp>
    </p:spTree>
    <p:extLst>
      <p:ext uri="{BB962C8B-B14F-4D97-AF65-F5344CB8AC3E}">
        <p14:creationId xmlns:p14="http://schemas.microsoft.com/office/powerpoint/2010/main" val="184670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51" y="857250"/>
            <a:ext cx="9144000" cy="514350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150427D-89CE-45C6-8381-30DFBF41C902}"/>
              </a:ext>
            </a:extLst>
          </p:cNvPr>
          <p:cNvSpPr/>
          <p:nvPr/>
        </p:nvSpPr>
        <p:spPr>
          <a:xfrm>
            <a:off x="192670" y="3889771"/>
            <a:ext cx="2435114" cy="242473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191" name="Google Shape;191;p16"/>
          <p:cNvSpPr txBox="1"/>
          <p:nvPr/>
        </p:nvSpPr>
        <p:spPr>
          <a:xfrm>
            <a:off x="192670" y="1550023"/>
            <a:ext cx="1692151" cy="48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>
              <a:buClr>
                <a:schemeClr val="dk1"/>
              </a:buClr>
              <a:buSzPts val="1200"/>
            </a:pPr>
            <a:r>
              <a:rPr lang="af-ZA" sz="1400" b="1" noProof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Rumuskan Outcome Goals yang Challenging dan Spesifik</a:t>
            </a:r>
            <a:endParaRPr lang="af-ZA" sz="1400" b="1" noProof="1"/>
          </a:p>
        </p:txBody>
      </p:sp>
      <p:sp>
        <p:nvSpPr>
          <p:cNvPr id="192" name="Google Shape;192;p16"/>
          <p:cNvSpPr txBox="1"/>
          <p:nvPr/>
        </p:nvSpPr>
        <p:spPr>
          <a:xfrm>
            <a:off x="3912394" y="5354241"/>
            <a:ext cx="1484709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2300"/>
            </a:pPr>
            <a:r>
              <a:rPr lang="en-US" sz="1725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Goals Steps</a:t>
            </a:r>
            <a:endParaRPr sz="1350" dirty="0"/>
          </a:p>
        </p:txBody>
      </p:sp>
      <p:sp>
        <p:nvSpPr>
          <p:cNvPr id="193" name="Google Shape;193;p16"/>
          <p:cNvSpPr txBox="1"/>
          <p:nvPr/>
        </p:nvSpPr>
        <p:spPr>
          <a:xfrm>
            <a:off x="3779912" y="4866084"/>
            <a:ext cx="1889695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2300"/>
            </a:pPr>
            <a:r>
              <a:rPr lang="en-US" sz="1725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Outcome Goals</a:t>
            </a:r>
            <a:endParaRPr sz="1350"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3779912" y="4377928"/>
            <a:ext cx="1704628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2300"/>
            </a:pPr>
            <a:r>
              <a:rPr lang="en-US" sz="1725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 Goals</a:t>
            </a:r>
            <a:endParaRPr sz="1350" dirty="0"/>
          </a:p>
        </p:txBody>
      </p:sp>
      <p:sp>
        <p:nvSpPr>
          <p:cNvPr id="195" name="Google Shape;195;p16"/>
          <p:cNvSpPr txBox="1"/>
          <p:nvPr/>
        </p:nvSpPr>
        <p:spPr>
          <a:xfrm>
            <a:off x="4011749" y="3889771"/>
            <a:ext cx="1440160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2300"/>
            </a:pPr>
            <a:r>
              <a:rPr lang="en-US" sz="1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Monitoring</a:t>
            </a:r>
            <a:endParaRPr sz="1200" dirty="0"/>
          </a:p>
        </p:txBody>
      </p:sp>
      <p:sp>
        <p:nvSpPr>
          <p:cNvPr id="197" name="Google Shape;197;p16"/>
          <p:cNvSpPr txBox="1"/>
          <p:nvPr/>
        </p:nvSpPr>
        <p:spPr>
          <a:xfrm>
            <a:off x="1051773" y="4137242"/>
            <a:ext cx="781050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912B"/>
              </a:buClr>
              <a:buSzPts val="2200"/>
            </a:pPr>
            <a:r>
              <a:rPr lang="en-US" sz="1650" b="1" dirty="0">
                <a:solidFill>
                  <a:srgbClr val="FF912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3</a:t>
            </a:r>
            <a:endParaRPr sz="1350" dirty="0"/>
          </a:p>
        </p:txBody>
      </p:sp>
      <p:sp>
        <p:nvSpPr>
          <p:cNvPr id="198" name="Google Shape;198;p16"/>
          <p:cNvSpPr txBox="1"/>
          <p:nvPr/>
        </p:nvSpPr>
        <p:spPr>
          <a:xfrm>
            <a:off x="1064231" y="2744215"/>
            <a:ext cx="781050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D34450"/>
              </a:buClr>
              <a:buSzPts val="2200"/>
            </a:pPr>
            <a:r>
              <a:rPr lang="en-US" sz="1650" b="1" dirty="0">
                <a:solidFill>
                  <a:srgbClr val="D344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2</a:t>
            </a:r>
            <a:endParaRPr sz="1350" dirty="0"/>
          </a:p>
        </p:txBody>
      </p:sp>
      <p:sp>
        <p:nvSpPr>
          <p:cNvPr id="199" name="Google Shape;199;p16"/>
          <p:cNvSpPr txBox="1"/>
          <p:nvPr/>
        </p:nvSpPr>
        <p:spPr>
          <a:xfrm>
            <a:off x="1109328" y="1236268"/>
            <a:ext cx="781050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7D0E36"/>
              </a:buClr>
              <a:buSzPts val="2200"/>
            </a:pPr>
            <a:r>
              <a:rPr lang="en-US" sz="1650" b="1" dirty="0">
                <a:solidFill>
                  <a:srgbClr val="7D0E3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1</a:t>
            </a:r>
            <a:endParaRPr sz="1350" dirty="0"/>
          </a:p>
        </p:txBody>
      </p:sp>
      <p:sp>
        <p:nvSpPr>
          <p:cNvPr id="200" name="Google Shape;200;p16"/>
          <p:cNvSpPr txBox="1"/>
          <p:nvPr/>
        </p:nvSpPr>
        <p:spPr>
          <a:xfrm>
            <a:off x="6785372" y="1264444"/>
            <a:ext cx="1921669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000000"/>
              </a:buClr>
              <a:buSzPts val="6500"/>
            </a:pPr>
            <a:r>
              <a:rPr lang="en-US" sz="4875" b="1" dirty="0">
                <a:solidFill>
                  <a:srgbClr val="003300"/>
                </a:solidFill>
                <a:latin typeface="Montserrat"/>
                <a:ea typeface="Montserrat"/>
                <a:cs typeface="Montserrat"/>
                <a:sym typeface="Montserrat"/>
              </a:rPr>
              <a:t>Goal  Steps</a:t>
            </a:r>
            <a:endParaRPr sz="1350" dirty="0">
              <a:solidFill>
                <a:srgbClr val="003300"/>
              </a:solidFill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550590" y="3014487"/>
            <a:ext cx="1269206" cy="48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>
              <a:buClr>
                <a:schemeClr val="dk1"/>
              </a:buClr>
              <a:buSzPts val="1200"/>
            </a:pPr>
            <a:r>
              <a:rPr lang="af-ZA" sz="1400" b="1" noProof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Rumuskan Process Goals yang Actionable</a:t>
            </a:r>
            <a:endParaRPr lang="af-ZA" sz="1400" b="1" noProof="1"/>
          </a:p>
        </p:txBody>
      </p:sp>
      <p:sp>
        <p:nvSpPr>
          <p:cNvPr id="202" name="Google Shape;202;p16"/>
          <p:cNvSpPr txBox="1"/>
          <p:nvPr/>
        </p:nvSpPr>
        <p:spPr>
          <a:xfrm>
            <a:off x="550590" y="4399107"/>
            <a:ext cx="1269206" cy="48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>
              <a:buClr>
                <a:schemeClr val="dk1"/>
              </a:buClr>
              <a:buSzPts val="1200"/>
            </a:pPr>
            <a:r>
              <a:rPr lang="af-ZA" sz="1400" b="1" noProof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Lakukan Monitoring Progress dalam Pencapaian Goals</a:t>
            </a:r>
            <a:endParaRPr lang="af-ZA" sz="1400" b="1" noProof="1"/>
          </a:p>
        </p:txBody>
      </p:sp>
    </p:spTree>
    <p:extLst>
      <p:ext uri="{BB962C8B-B14F-4D97-AF65-F5344CB8AC3E}">
        <p14:creationId xmlns:p14="http://schemas.microsoft.com/office/powerpoint/2010/main" val="3077483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184665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sq-AL" sz="3200" noProof="1">
                <a:latin typeface="Arial" panose="020B0604020202020204" pitchFamily="34" charset="0"/>
                <a:cs typeface="Arial" panose="020B0604020202020204" pitchFamily="34" charset="0"/>
              </a:rPr>
              <a:t>Rencana action yang sudah saya susun sama sekali belum saya laksanakan karena entah kenapa saya kok malas mau menjalaninya</a:t>
            </a:r>
            <a:r>
              <a:rPr lang="en-US" sz="3200" noProof="1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sq-AL" sz="3200" noProof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i="1" dirty="0"/>
              <a:t> 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807AD-CCFF-44A7-86C8-44BF0510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" y="1700808"/>
            <a:ext cx="9172871" cy="5157192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188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260648"/>
            <a:ext cx="9166623" cy="166199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af-ZA" sz="2800" noProof="1"/>
              <a:t>Saya sudah bisa menjalankan rencana action yang sudah saya susun namun masih belum bisa konsisten, saya kadang masih sering bolong-bolong dan tidak melakukannya dengan rutin. </a:t>
            </a:r>
          </a:p>
          <a:p>
            <a:pPr algn="ctr"/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D5B16-4066-40EF-8990-2EF39DD5C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1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3150E-EB08-417B-8976-6AFF7B06D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16138"/>
            <a:ext cx="9144000" cy="514186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230832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af-ZA" sz="3600" noProof="1">
                <a:solidFill>
                  <a:schemeClr val="bg1"/>
                </a:solidFill>
              </a:rPr>
              <a:t>Saya belum bisa mulai melakukan rencana action sama sekali, sebab saya masih belum paham action atau process goals apa yang perlu saya jalani. </a:t>
            </a:r>
          </a:p>
        </p:txBody>
      </p:sp>
    </p:spTree>
    <p:extLst>
      <p:ext uri="{BB962C8B-B14F-4D97-AF65-F5344CB8AC3E}">
        <p14:creationId xmlns:p14="http://schemas.microsoft.com/office/powerpoint/2010/main" val="304831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51" y="857250"/>
            <a:ext cx="9144000" cy="514350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</p:pic>
      <p:sp>
        <p:nvSpPr>
          <p:cNvPr id="191" name="Google Shape;191;p16"/>
          <p:cNvSpPr txBox="1"/>
          <p:nvPr/>
        </p:nvSpPr>
        <p:spPr>
          <a:xfrm>
            <a:off x="192670" y="1550023"/>
            <a:ext cx="1692151" cy="48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>
              <a:buClr>
                <a:schemeClr val="dk1"/>
              </a:buClr>
              <a:buSzPts val="1200"/>
            </a:pPr>
            <a:r>
              <a:rPr lang="af-ZA" sz="1400" b="1" noProof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Rumuskan Outcome Goals yang Challenging dan Spesifik</a:t>
            </a:r>
            <a:endParaRPr lang="af-ZA" sz="1400" b="1" noProof="1"/>
          </a:p>
        </p:txBody>
      </p:sp>
      <p:sp>
        <p:nvSpPr>
          <p:cNvPr id="192" name="Google Shape;192;p16"/>
          <p:cNvSpPr txBox="1"/>
          <p:nvPr/>
        </p:nvSpPr>
        <p:spPr>
          <a:xfrm>
            <a:off x="3912394" y="5354241"/>
            <a:ext cx="1484709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2300"/>
            </a:pPr>
            <a:r>
              <a:rPr lang="en-US" sz="1725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Goals Steps</a:t>
            </a:r>
            <a:endParaRPr sz="1350" dirty="0"/>
          </a:p>
        </p:txBody>
      </p:sp>
      <p:sp>
        <p:nvSpPr>
          <p:cNvPr id="193" name="Google Shape;193;p16"/>
          <p:cNvSpPr txBox="1"/>
          <p:nvPr/>
        </p:nvSpPr>
        <p:spPr>
          <a:xfrm>
            <a:off x="3779912" y="4866084"/>
            <a:ext cx="1889695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2300"/>
            </a:pPr>
            <a:r>
              <a:rPr lang="en-US" sz="1725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Outcome Goals</a:t>
            </a:r>
            <a:endParaRPr sz="1350"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3779912" y="4377928"/>
            <a:ext cx="1704628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2300"/>
            </a:pPr>
            <a:r>
              <a:rPr lang="en-US" sz="1725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 Goals</a:t>
            </a:r>
            <a:endParaRPr sz="1350" dirty="0"/>
          </a:p>
        </p:txBody>
      </p:sp>
      <p:sp>
        <p:nvSpPr>
          <p:cNvPr id="195" name="Google Shape;195;p16"/>
          <p:cNvSpPr txBox="1"/>
          <p:nvPr/>
        </p:nvSpPr>
        <p:spPr>
          <a:xfrm>
            <a:off x="4011749" y="3889771"/>
            <a:ext cx="1440160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2300"/>
            </a:pPr>
            <a:r>
              <a:rPr lang="en-US" sz="1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Monitoring</a:t>
            </a:r>
            <a:endParaRPr sz="1200" dirty="0"/>
          </a:p>
        </p:txBody>
      </p:sp>
      <p:sp>
        <p:nvSpPr>
          <p:cNvPr id="197" name="Google Shape;197;p16"/>
          <p:cNvSpPr txBox="1"/>
          <p:nvPr/>
        </p:nvSpPr>
        <p:spPr>
          <a:xfrm>
            <a:off x="1051773" y="4137242"/>
            <a:ext cx="781050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912B"/>
              </a:buClr>
              <a:buSzPts val="2200"/>
            </a:pPr>
            <a:r>
              <a:rPr lang="en-US" sz="1650" b="1" dirty="0">
                <a:solidFill>
                  <a:srgbClr val="FF912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3</a:t>
            </a:r>
            <a:endParaRPr sz="1350" dirty="0"/>
          </a:p>
        </p:txBody>
      </p:sp>
      <p:sp>
        <p:nvSpPr>
          <p:cNvPr id="198" name="Google Shape;198;p16"/>
          <p:cNvSpPr txBox="1"/>
          <p:nvPr/>
        </p:nvSpPr>
        <p:spPr>
          <a:xfrm>
            <a:off x="1064231" y="2744215"/>
            <a:ext cx="781050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D34450"/>
              </a:buClr>
              <a:buSzPts val="2200"/>
            </a:pPr>
            <a:r>
              <a:rPr lang="en-US" sz="1650" b="1" dirty="0">
                <a:solidFill>
                  <a:srgbClr val="D344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2</a:t>
            </a:r>
            <a:endParaRPr sz="1350" dirty="0"/>
          </a:p>
        </p:txBody>
      </p:sp>
      <p:sp>
        <p:nvSpPr>
          <p:cNvPr id="199" name="Google Shape;199;p16"/>
          <p:cNvSpPr txBox="1"/>
          <p:nvPr/>
        </p:nvSpPr>
        <p:spPr>
          <a:xfrm>
            <a:off x="1109328" y="1236268"/>
            <a:ext cx="781050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7D0E36"/>
              </a:buClr>
              <a:buSzPts val="2200"/>
            </a:pPr>
            <a:r>
              <a:rPr lang="en-US" sz="1650" b="1" dirty="0">
                <a:solidFill>
                  <a:srgbClr val="7D0E3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1</a:t>
            </a:r>
            <a:endParaRPr sz="1350" dirty="0"/>
          </a:p>
        </p:txBody>
      </p:sp>
      <p:sp>
        <p:nvSpPr>
          <p:cNvPr id="200" name="Google Shape;200;p16"/>
          <p:cNvSpPr txBox="1"/>
          <p:nvPr/>
        </p:nvSpPr>
        <p:spPr>
          <a:xfrm>
            <a:off x="6785372" y="1264444"/>
            <a:ext cx="1921669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000000"/>
              </a:buClr>
              <a:buSzPts val="6500"/>
            </a:pPr>
            <a:r>
              <a:rPr lang="en-US" sz="4875" b="1" dirty="0">
                <a:solidFill>
                  <a:srgbClr val="003300"/>
                </a:solidFill>
                <a:latin typeface="Montserrat"/>
                <a:ea typeface="Montserrat"/>
                <a:cs typeface="Montserrat"/>
                <a:sym typeface="Montserrat"/>
              </a:rPr>
              <a:t>Goal  Steps</a:t>
            </a:r>
            <a:endParaRPr sz="1350" dirty="0">
              <a:solidFill>
                <a:srgbClr val="003300"/>
              </a:solidFill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550590" y="3014487"/>
            <a:ext cx="1269206" cy="48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>
              <a:buClr>
                <a:schemeClr val="dk1"/>
              </a:buClr>
              <a:buSzPts val="1200"/>
            </a:pPr>
            <a:r>
              <a:rPr lang="af-ZA" sz="1400" b="1" noProof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Rumuskan Process Goals yang Actionable</a:t>
            </a:r>
            <a:endParaRPr lang="af-ZA" sz="1400" b="1" noProof="1"/>
          </a:p>
        </p:txBody>
      </p:sp>
      <p:sp>
        <p:nvSpPr>
          <p:cNvPr id="202" name="Google Shape;202;p16"/>
          <p:cNvSpPr txBox="1"/>
          <p:nvPr/>
        </p:nvSpPr>
        <p:spPr>
          <a:xfrm>
            <a:off x="550590" y="4399107"/>
            <a:ext cx="1269206" cy="48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r">
              <a:buClr>
                <a:schemeClr val="dk1"/>
              </a:buClr>
              <a:buSzPts val="1200"/>
            </a:pPr>
            <a:r>
              <a:rPr lang="af-ZA" sz="1400" b="1" noProof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Lakukan Monitoring Progress dalam Pencapaian Goals</a:t>
            </a:r>
            <a:endParaRPr lang="af-ZA" sz="1400" b="1" noProof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428178"/>
            <a:ext cx="76874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8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Achievement = Enough Skills + Self Resiliency</a:t>
            </a:r>
          </a:p>
        </p:txBody>
      </p:sp>
    </p:spTree>
    <p:extLst>
      <p:ext uri="{BB962C8B-B14F-4D97-AF65-F5344CB8AC3E}">
        <p14:creationId xmlns:p14="http://schemas.microsoft.com/office/powerpoint/2010/main" val="2592090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94248-C8D0-43CF-AF08-9B9C466F27EA}"/>
              </a:ext>
            </a:extLst>
          </p:cNvPr>
          <p:cNvSpPr/>
          <p:nvPr/>
        </p:nvSpPr>
        <p:spPr>
          <a:xfrm>
            <a:off x="0" y="0"/>
            <a:ext cx="9144000" cy="11331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1506" name="AutoShape 54"/>
          <p:cNvSpPr>
            <a:spLocks noChangeAspect="1" noChangeArrowheads="1" noTextEdit="1"/>
          </p:cNvSpPr>
          <p:nvPr/>
        </p:nvSpPr>
        <p:spPr bwMode="auto">
          <a:xfrm>
            <a:off x="2095500" y="952500"/>
            <a:ext cx="495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1507" name="Freeform 64"/>
          <p:cNvSpPr>
            <a:spLocks noEditPoints="1"/>
          </p:cNvSpPr>
          <p:nvPr/>
        </p:nvSpPr>
        <p:spPr bwMode="auto">
          <a:xfrm>
            <a:off x="2095500" y="952500"/>
            <a:ext cx="2827735" cy="2475310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43" y="1416499"/>
            <a:ext cx="7056784" cy="512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Rectangle 12"/>
          <p:cNvSpPr>
            <a:spLocks noChangeArrowheads="1"/>
          </p:cNvSpPr>
          <p:nvPr/>
        </p:nvSpPr>
        <p:spPr bwMode="auto">
          <a:xfrm>
            <a:off x="5633567" y="5816779"/>
            <a:ext cx="689372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 dirty="0">
                <a:solidFill>
                  <a:srgbClr val="FFFFFF"/>
                </a:solidFill>
                <a:latin typeface="PT Sans" panose="020B0503020203020204" pitchFamily="34" charset="-52"/>
              </a:rPr>
              <a:t>03</a:t>
            </a:r>
            <a:endParaRPr lang="en-US" altLang="en-US" sz="1350" dirty="0"/>
          </a:p>
        </p:txBody>
      </p:sp>
      <p:sp>
        <p:nvSpPr>
          <p:cNvPr id="21515" name="Rectangle 13"/>
          <p:cNvSpPr>
            <a:spLocks noChangeArrowheads="1"/>
          </p:cNvSpPr>
          <p:nvPr/>
        </p:nvSpPr>
        <p:spPr bwMode="auto">
          <a:xfrm>
            <a:off x="5658571" y="5627470"/>
            <a:ext cx="753411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50" b="1" dirty="0">
                <a:solidFill>
                  <a:srgbClr val="FFFFFF"/>
                </a:solidFill>
                <a:latin typeface="PT Sans" panose="020B0503020203020204" pitchFamily="34" charset="-52"/>
              </a:rPr>
              <a:t>STEP</a:t>
            </a:r>
            <a:endParaRPr lang="en-US" altLang="en-US" sz="1350" dirty="0"/>
          </a:p>
        </p:txBody>
      </p:sp>
      <p:sp>
        <p:nvSpPr>
          <p:cNvPr id="21516" name="Rectangle 14"/>
          <p:cNvSpPr>
            <a:spLocks noChangeArrowheads="1"/>
          </p:cNvSpPr>
          <p:nvPr/>
        </p:nvSpPr>
        <p:spPr bwMode="auto">
          <a:xfrm>
            <a:off x="3024089" y="4338864"/>
            <a:ext cx="795338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 dirty="0">
                <a:solidFill>
                  <a:srgbClr val="FFFFFF"/>
                </a:solidFill>
                <a:latin typeface="PT Sans" panose="020B0503020203020204" pitchFamily="34" charset="-52"/>
              </a:rPr>
              <a:t>02</a:t>
            </a:r>
            <a:endParaRPr lang="en-US" altLang="en-US" sz="1350" dirty="0"/>
          </a:p>
        </p:txBody>
      </p:sp>
      <p:sp>
        <p:nvSpPr>
          <p:cNvPr id="21517" name="Rectangle 15"/>
          <p:cNvSpPr>
            <a:spLocks noChangeArrowheads="1"/>
          </p:cNvSpPr>
          <p:nvPr/>
        </p:nvSpPr>
        <p:spPr bwMode="auto">
          <a:xfrm>
            <a:off x="3047902" y="4131695"/>
            <a:ext cx="753411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50" b="1">
                <a:solidFill>
                  <a:srgbClr val="FFFFFF"/>
                </a:solidFill>
                <a:latin typeface="PT Sans" panose="020B0503020203020204" pitchFamily="34" charset="-52"/>
              </a:rPr>
              <a:t>STEP</a:t>
            </a:r>
            <a:endParaRPr lang="en-US" altLang="en-US" sz="1350"/>
          </a:p>
        </p:txBody>
      </p:sp>
      <p:sp>
        <p:nvSpPr>
          <p:cNvPr id="21520" name="Rectangle 18"/>
          <p:cNvSpPr>
            <a:spLocks noChangeArrowheads="1"/>
          </p:cNvSpPr>
          <p:nvPr/>
        </p:nvSpPr>
        <p:spPr bwMode="auto">
          <a:xfrm>
            <a:off x="5490595" y="3066897"/>
            <a:ext cx="689372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725" b="1" dirty="0">
                <a:solidFill>
                  <a:srgbClr val="FFFFFF"/>
                </a:solidFill>
                <a:latin typeface="PT Sans" panose="020B0503020203020204" pitchFamily="34" charset="-52"/>
              </a:rPr>
              <a:t>01</a:t>
            </a:r>
            <a:endParaRPr lang="en-US" altLang="en-US" sz="1350" dirty="0"/>
          </a:p>
        </p:txBody>
      </p:sp>
      <p:sp>
        <p:nvSpPr>
          <p:cNvPr id="21521" name="Rectangle 19"/>
          <p:cNvSpPr>
            <a:spLocks noChangeArrowheads="1"/>
          </p:cNvSpPr>
          <p:nvPr/>
        </p:nvSpPr>
        <p:spPr bwMode="auto">
          <a:xfrm>
            <a:off x="5510836" y="2874016"/>
            <a:ext cx="753411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50" b="1" dirty="0">
                <a:solidFill>
                  <a:srgbClr val="FFFFFF"/>
                </a:solidFill>
                <a:latin typeface="PT Sans" panose="020B0503020203020204" pitchFamily="34" charset="-52"/>
              </a:rPr>
              <a:t>STEP</a:t>
            </a:r>
            <a:endParaRPr lang="en-US" altLang="en-US" sz="1350" dirty="0"/>
          </a:p>
        </p:txBody>
      </p:sp>
      <p:sp>
        <p:nvSpPr>
          <p:cNvPr id="21522" name="Rectangle 20"/>
          <p:cNvSpPr>
            <a:spLocks noChangeArrowheads="1"/>
          </p:cNvSpPr>
          <p:nvPr/>
        </p:nvSpPr>
        <p:spPr bwMode="auto">
          <a:xfrm>
            <a:off x="1775923" y="2777555"/>
            <a:ext cx="350365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solidFill>
                  <a:srgbClr val="FFFFFF"/>
                </a:solidFill>
                <a:latin typeface="+mn-lt"/>
              </a:rPr>
              <a:t>Tentukan Jenis Skills yang Mau Dikuasai</a:t>
            </a:r>
            <a:endParaRPr lang="af-ZA" altLang="en-US" sz="3200" noProof="1"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39294-3310-44F3-BC7E-213E95E5390B}"/>
              </a:ext>
            </a:extLst>
          </p:cNvPr>
          <p:cNvSpPr txBox="1"/>
          <p:nvPr/>
        </p:nvSpPr>
        <p:spPr>
          <a:xfrm>
            <a:off x="1161500" y="163737"/>
            <a:ext cx="7523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4000" b="1" noProof="1">
                <a:solidFill>
                  <a:schemeClr val="bg1"/>
                </a:solidFill>
              </a:rPr>
              <a:t>Langkah Kunci Skills Development 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11F5169A-2119-4415-8F3E-D8E30B2E5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531" y="4127295"/>
            <a:ext cx="391871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b="1" noProof="1">
                <a:solidFill>
                  <a:srgbClr val="FFFFFF"/>
                </a:solidFill>
                <a:latin typeface="+mn-lt"/>
              </a:rPr>
              <a:t>Petakan Komponen Kunci Skills yang Mau Dikuasai</a:t>
            </a:r>
            <a:endParaRPr lang="af-ZA" altLang="en-US" noProof="1">
              <a:latin typeface="+mn-lt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8303928-111A-4EBE-B9A2-71B0C720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539" y="5400501"/>
            <a:ext cx="350365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solidFill>
                  <a:srgbClr val="FFFFFF"/>
                </a:solidFill>
                <a:latin typeface="+mn-lt"/>
              </a:rPr>
              <a:t>Jalani Proses Skills Improvement</a:t>
            </a:r>
            <a:endParaRPr lang="af-ZA" altLang="en-US" sz="3200" noProof="1">
              <a:latin typeface="+mn-lt"/>
            </a:endParaRP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FD5697B-093C-47FE-9481-229C95B8F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672" y="1750679"/>
            <a:ext cx="520784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af-ZA" altLang="en-US" sz="3200" b="1" noProof="1">
                <a:latin typeface="+mn-lt"/>
              </a:rPr>
              <a:t>3 Steps for Skills Improvement</a:t>
            </a:r>
            <a:endParaRPr lang="af-ZA" altLang="en-US" sz="3200" noProof="1">
              <a:latin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476672"/>
            <a:ext cx="9166623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Tentukan Jenis Skills yang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Mau Ditumbuhkan</a:t>
            </a:r>
            <a:endParaRPr lang="af-ZA" sz="2800" b="1" noProof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6817E-6959-4643-AB4F-347C5F4A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" y="2289780"/>
            <a:ext cx="9136440" cy="45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0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772816"/>
            <a:ext cx="9144000" cy="394721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59532" y="401634"/>
            <a:ext cx="84249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2800" i="1" noProof="1"/>
              <a:t>Saya ingin posisi saya naik menjadi level Manajer dalam dua tahun ke depan</a:t>
            </a:r>
            <a:r>
              <a:rPr lang="af-ZA" sz="2800" noProof="1"/>
              <a:t>......</a:t>
            </a:r>
            <a:endParaRPr lang="af-ZA" sz="28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59532" y="2132856"/>
            <a:ext cx="82089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Leadership Skills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Managing Team Performance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Functional Skills dalam Bidangnya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Positive Working Attitude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Resiliency Skills</a:t>
            </a:r>
          </a:p>
        </p:txBody>
      </p:sp>
    </p:spTree>
    <p:extLst>
      <p:ext uri="{BB962C8B-B14F-4D97-AF65-F5344CB8AC3E}">
        <p14:creationId xmlns:p14="http://schemas.microsoft.com/office/powerpoint/2010/main" val="895055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772816"/>
            <a:ext cx="9144000" cy="394721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251520" y="814804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3600" i="1" noProof="1"/>
              <a:t>Saya ingin sukses berbisnis online</a:t>
            </a:r>
            <a:endParaRPr lang="af-ZA" sz="36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59532" y="2132856"/>
            <a:ext cx="820891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Product Sourcing Skills 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Instagram Marketing Skills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Shopee Selling Skills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Content Marketing Skills</a:t>
            </a:r>
          </a:p>
        </p:txBody>
      </p:sp>
    </p:spTree>
    <p:extLst>
      <p:ext uri="{BB962C8B-B14F-4D97-AF65-F5344CB8AC3E}">
        <p14:creationId xmlns:p14="http://schemas.microsoft.com/office/powerpoint/2010/main" val="1724612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772816"/>
            <a:ext cx="9144000" cy="394721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251520" y="392467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3600" i="1" noProof="1"/>
              <a:t>Saya ingin menulis 10 buku pengembangan diri dan laris terjual</a:t>
            </a:r>
            <a:endParaRPr lang="af-ZA" sz="36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59532" y="2132856"/>
            <a:ext cx="820891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Writing Skills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Research Skills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Personal Branding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Online Marketing Skills</a:t>
            </a:r>
          </a:p>
        </p:txBody>
      </p:sp>
    </p:spTree>
    <p:extLst>
      <p:ext uri="{BB962C8B-B14F-4D97-AF65-F5344CB8AC3E}">
        <p14:creationId xmlns:p14="http://schemas.microsoft.com/office/powerpoint/2010/main" val="3354403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1913200"/>
            <a:ext cx="831815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noProof="1">
                <a:solidFill>
                  <a:srgbClr val="002060"/>
                </a:solidFill>
              </a:rPr>
              <a:t>Tentukan Jenis Skills Kunci yang Ingin Anda Tumbuhkan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#4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89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4416F-090B-4DB4-B4AE-A1500E556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555"/>
            <a:ext cx="9144000" cy="6056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0"/>
            <a:ext cx="9166623" cy="1569660"/>
          </a:xfrm>
          <a:prstGeom prst="rect">
            <a:avLst/>
          </a:prstGeom>
          <a:solidFill>
            <a:srgbClr val="FF66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Tentukan Komponen Kunci Skills yang Mau Ditumbuhkan</a:t>
            </a:r>
            <a:endParaRPr lang="af-ZA" sz="28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838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412776"/>
            <a:ext cx="9144000" cy="54452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40006" y="74055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3600" b="1" noProof="1"/>
              <a:t>Komponen Kunci Skills : </a:t>
            </a:r>
          </a:p>
          <a:p>
            <a:r>
              <a:rPr lang="af-ZA" sz="3600" b="1" noProof="1"/>
              <a:t>Managing Team Performance</a:t>
            </a:r>
            <a:endParaRPr lang="af-ZA" sz="3600" b="1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40006" y="1690887"/>
            <a:ext cx="8208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menyusun target kinerja atau Key Performace Indicators yang terukur, spesifik dan jelas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merumuskan action plan yang detil dan komprehensif untuk mencapi target kinerja yang telah ditentukan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melakukan monitoring, review dan proses perbaikan secara kontinyu agar action plan bisa diimplementasikan secara optimal, dan akhirnya bisa membantu pencapai target kinerja</a:t>
            </a: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3356748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412776"/>
            <a:ext cx="9144000" cy="54452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40006" y="74055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3600" b="1" noProof="1"/>
              <a:t>Komponen Kunci Skills : </a:t>
            </a:r>
          </a:p>
          <a:p>
            <a:r>
              <a:rPr lang="af-ZA" sz="3600" b="1" noProof="1"/>
              <a:t>Online Marketing Skills</a:t>
            </a:r>
            <a:endParaRPr lang="af-ZA" sz="3600" b="1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40006" y="1690887"/>
            <a:ext cx="82089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mengembangkan konten marketing yang persuasif melalui media sosial seperti Instagram, Tiktok atau juga melalui blog.  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membangun relasi dengan prospek pelanggan melalui saluran email marketing dan WhatsApp marketing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membuat materi iklan dan kalimat promosi (copywriting) yang persuasif dan menarik minat calon pembeli</a:t>
            </a:r>
          </a:p>
        </p:txBody>
      </p:sp>
    </p:spTree>
    <p:extLst>
      <p:ext uri="{BB962C8B-B14F-4D97-AF65-F5344CB8AC3E}">
        <p14:creationId xmlns:p14="http://schemas.microsoft.com/office/powerpoint/2010/main" val="214599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775E-3A0D-427E-A91F-84C3A99B6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818"/>
            <a:ext cx="9144000" cy="53853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462" y="908720"/>
            <a:ext cx="8001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000">
                <a:solidFill>
                  <a:schemeClr val="bg1"/>
                </a:solidFill>
                <a:latin typeface="Calibri" panose="020F0502020204030204" pitchFamily="34" charset="0"/>
              </a:rPr>
              <a:t> </a:t>
            </a:r>
            <a:endParaRPr lang="en-US" sz="4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C5A5A7D-9C6F-4A43-AFBA-C758F912D959}" type="slidenum">
              <a:rPr lang="af-ZA" sz="1800" b="1" smtClean="0">
                <a:solidFill>
                  <a:srgbClr val="000066"/>
                </a:solidFill>
              </a:rPr>
              <a:pPr/>
              <a:t>4</a:t>
            </a:fld>
            <a:endParaRPr lang="af-ZA" sz="1800" b="1" dirty="0">
              <a:solidFill>
                <a:srgbClr val="00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293096"/>
            <a:ext cx="9144000" cy="1754326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af-ZA" sz="3600" b="1" noProof="1"/>
              <a:t>Outcome goals atau sering juga disebut sebagai result-oriented goals merujuk pada sasaran akhir yang ingin kita tuju. </a:t>
            </a:r>
          </a:p>
        </p:txBody>
      </p:sp>
    </p:spTree>
    <p:extLst>
      <p:ext uri="{BB962C8B-B14F-4D97-AF65-F5344CB8AC3E}">
        <p14:creationId xmlns:p14="http://schemas.microsoft.com/office/powerpoint/2010/main" val="1903161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412776"/>
            <a:ext cx="9144000" cy="54452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40006" y="74055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3600" b="1" noProof="1"/>
              <a:t>Komponen Kunci Skills : </a:t>
            </a:r>
          </a:p>
          <a:p>
            <a:r>
              <a:rPr lang="af-ZA" sz="3600" b="1" noProof="1"/>
              <a:t>Writing Skills</a:t>
            </a:r>
            <a:endParaRPr lang="af-ZA" sz="3600" b="1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40006" y="1690887"/>
            <a:ext cx="820891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merumuskan outline tulisan secara sistematis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merangkai kalimat dengan efektif dan menarik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menuliskan gagasan dengan bahasa yang mudah dipahami 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2800" noProof="1"/>
              <a:t>Kecakapan untuk menjabarkan sebauh konsepo dengan beragam contoh konkrit serta cerita (story) yang menarik</a:t>
            </a:r>
          </a:p>
        </p:txBody>
      </p:sp>
    </p:spTree>
    <p:extLst>
      <p:ext uri="{BB962C8B-B14F-4D97-AF65-F5344CB8AC3E}">
        <p14:creationId xmlns:p14="http://schemas.microsoft.com/office/powerpoint/2010/main" val="1917817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02967" y="1844824"/>
            <a:ext cx="831815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noProof="1">
                <a:solidFill>
                  <a:srgbClr val="002060"/>
                </a:solidFill>
              </a:rPr>
              <a:t>Rumuskan Komponen Kunci dari Skills yang Ingin Anda Kuasai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#5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89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4594A9-2CC7-40EA-BB03-A3643E4E8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986"/>
            <a:ext cx="9193255" cy="5157192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1312" y="0"/>
            <a:ext cx="9166623" cy="1569660"/>
          </a:xfrm>
          <a:prstGeom prst="rect">
            <a:avLst/>
          </a:prstGeom>
          <a:solidFill>
            <a:srgbClr val="990000"/>
          </a:solidFill>
          <a:ln>
            <a:solidFill>
              <a:srgbClr val="990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Cara Menjalani Proses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 Improvement</a:t>
            </a:r>
            <a:endParaRPr lang="af-ZA" sz="28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847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 1 : Tumbuhkan </a:t>
            </a:r>
          </a:p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Habit</a:t>
            </a:r>
            <a:endParaRPr lang="af-ZA" sz="3600" b="1" noProof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8DBFE-F90F-42AB-9D98-2A1FD2DF6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" y="2275784"/>
            <a:ext cx="9112376" cy="45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52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449D8-75CD-4AF0-B57E-8176C37CA917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800" b="1" noProof="1">
                <a:solidFill>
                  <a:srgbClr val="C00000"/>
                </a:solidFill>
              </a:rPr>
              <a:t>Contoh Learning Habit Plan</a:t>
            </a:r>
            <a:endParaRPr lang="af-ZA" sz="48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124744"/>
            <a:ext cx="820891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Setelah selesai makan malam, maka saya akan selalu membaca buku minimal 5 halaman</a:t>
            </a:r>
          </a:p>
          <a:p>
            <a:pPr marL="571500" lvl="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Setelah istirahat makan siang, maka saya akan belajar mengenai Instagram Marketing selama 20 menit. </a:t>
            </a:r>
          </a:p>
          <a:p>
            <a:pPr marL="571500" lvl="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600" noProof="1"/>
              <a:t>Setelah sarapan pagi setiap hari Ahad, maka saya akan membuat konten artikel baru untuk blog saya. </a:t>
            </a:r>
            <a:endParaRPr lang="af-ZA" sz="3200" noProof="1"/>
          </a:p>
        </p:txBody>
      </p:sp>
    </p:spTree>
    <p:extLst>
      <p:ext uri="{BB962C8B-B14F-4D97-AF65-F5344CB8AC3E}">
        <p14:creationId xmlns:p14="http://schemas.microsoft.com/office/powerpoint/2010/main" val="107741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088080-52AA-47D4-A42C-547CCCB7A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555"/>
            <a:ext cx="9144000" cy="6056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9389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 2 : Terapkan Prinsip 80% Praktek, 20% Teori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86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B2A1E4-1AE5-4007-AF6B-9ECF119F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07" y="1025352"/>
            <a:ext cx="9181020" cy="5832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58307" y="12908"/>
            <a:ext cx="9181021" cy="1938992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 3 : Fokus pada Bagian Paling Inti dari Skills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88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08C7C-A35F-405C-B987-2B2C551CE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" y="815387"/>
            <a:ext cx="9166623" cy="6111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446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 4 : Temukan Sense of Progress (Kemajuan dalam Skills Improvement)</a:t>
            </a:r>
            <a:endParaRPr lang="af-ZA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83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428178"/>
            <a:ext cx="76874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Build</a:t>
            </a:r>
          </a:p>
          <a:p>
            <a:r>
              <a:rPr lang="en-US" sz="8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Self–Resiliency to Achieve Your Dream Goals….</a:t>
            </a:r>
          </a:p>
        </p:txBody>
      </p:sp>
    </p:spTree>
    <p:extLst>
      <p:ext uri="{BB962C8B-B14F-4D97-AF65-F5344CB8AC3E}">
        <p14:creationId xmlns:p14="http://schemas.microsoft.com/office/powerpoint/2010/main" val="469141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1" y="12908"/>
            <a:ext cx="9166623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Small. Take First Tiny Steps.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Lalu temukan sense of progress. </a:t>
            </a:r>
            <a:endParaRPr lang="af-ZA" sz="2800" b="1" noProof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01052-26B1-42BC-9EDF-6C242502B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466729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Financial Goals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366188"/>
            <a:ext cx="820891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Punya dana investasi Rp 100 juta dalam kurun 3 tahun dari sekarang.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Punya bisnis sampingan laba Rp 5 juta per bulan, dalam kurun 2 tahun dari saat ini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Bisa memiliki tiga sumber penghasilan dalam 2 tahun ke depan</a:t>
            </a:r>
          </a:p>
        </p:txBody>
      </p:sp>
    </p:spTree>
    <p:extLst>
      <p:ext uri="{BB962C8B-B14F-4D97-AF65-F5344CB8AC3E}">
        <p14:creationId xmlns:p14="http://schemas.microsoft.com/office/powerpoint/2010/main" val="3128096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FCB77-4C13-4876-86C6-7C2CC1A8D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5" y="1070874"/>
            <a:ext cx="7884368" cy="5787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629815" y="0"/>
            <a:ext cx="7884368" cy="1938992"/>
          </a:xfrm>
          <a:prstGeom prst="rect">
            <a:avLst/>
          </a:prstGeom>
          <a:solidFill>
            <a:srgbClr val="990000"/>
          </a:solidFill>
          <a:ln>
            <a:solidFill>
              <a:srgbClr val="9900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Lakukan Mental Contrasting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1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412776"/>
            <a:ext cx="9144000" cy="54452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59532" y="368834"/>
            <a:ext cx="8424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4400" b="1" noProof="1"/>
              <a:t>Mental Contrasting</a:t>
            </a:r>
            <a:endParaRPr lang="af-ZA" sz="4400" b="1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40006" y="1690887"/>
            <a:ext cx="82089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Membayangkan kendala, hambatan dan problem apa yang akan Anda temui dalam proses perwujudan goals Anda.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Lalu, pikirkan dan bayangkan langkah konkrit apa yang akan Anda lakukan untuk mengatasi kendala dan hambatan tersebut. 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Lalu Anda pikirkan secara spesifik, kapan langkah tersebut benar-benar akan Anda jalankan. </a:t>
            </a:r>
          </a:p>
        </p:txBody>
      </p:sp>
    </p:spTree>
    <p:extLst>
      <p:ext uri="{BB962C8B-B14F-4D97-AF65-F5344CB8AC3E}">
        <p14:creationId xmlns:p14="http://schemas.microsoft.com/office/powerpoint/2010/main" val="146563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116632"/>
            <a:ext cx="9166623" cy="1569660"/>
          </a:xfrm>
          <a:prstGeom prst="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Hindari Brain Fatigue </a:t>
            </a:r>
          </a:p>
          <a:p>
            <a:pPr algn="ctr"/>
            <a:r>
              <a:rPr lang="af-ZA" sz="4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(Kelelahan Mental Pikiran)</a:t>
            </a:r>
            <a:endParaRPr lang="af-ZA" sz="2800" b="1" noProof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F684C-4401-45DE-83C6-E00579652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" y="1820916"/>
            <a:ext cx="9144000" cy="50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DDA76-EB2A-4917-ADDD-793660F26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23" y="762000"/>
            <a:ext cx="9144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0"/>
            <a:ext cx="9166623" cy="1015663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Always Move Your Body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271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476672"/>
            <a:ext cx="9166623" cy="10156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Kurangi Digital Distraction</a:t>
            </a:r>
            <a:endParaRPr lang="af-ZA" sz="3600" b="1" noProof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48DC0-F2E7-48AC-BDD1-3AB87C794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9144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36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95739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412921" y="428178"/>
            <a:ext cx="76874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Build</a:t>
            </a:r>
          </a:p>
          <a:p>
            <a:r>
              <a:rPr lang="en-US" sz="8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Self–Efficacy</a:t>
            </a:r>
          </a:p>
          <a:p>
            <a:r>
              <a:rPr lang="en-US" sz="8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Achieve Your Dream Goals….</a:t>
            </a:r>
          </a:p>
        </p:txBody>
      </p:sp>
    </p:spTree>
    <p:extLst>
      <p:ext uri="{BB962C8B-B14F-4D97-AF65-F5344CB8AC3E}">
        <p14:creationId xmlns:p14="http://schemas.microsoft.com/office/powerpoint/2010/main" val="4047556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412776"/>
            <a:ext cx="9144000" cy="54452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59532" y="368834"/>
            <a:ext cx="8424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4400" b="1" noProof="1"/>
              <a:t>Self-Efficacy</a:t>
            </a:r>
            <a:endParaRPr lang="af-ZA" sz="4400" b="1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31785" y="1484784"/>
            <a:ext cx="820891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b="1" noProof="1"/>
              <a:t>Self-efficacy </a:t>
            </a:r>
            <a:r>
              <a:rPr lang="af-ZA" sz="3200" noProof="1"/>
              <a:t>maknanya adalah keyakinan diri Anda akan skills dan kompetensi yang Anda miliki, dan sejauh Anda merasa yakin akan kemampuan Anda untuk melakukan action dengan konsisten.  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b="1" noProof="1"/>
              <a:t>Self-efficacy</a:t>
            </a:r>
            <a:r>
              <a:rPr lang="af-ZA" sz="3200" noProof="1"/>
              <a:t> juga merujuk pada keyakinan diri atas kemampuan yang Anda miliki untuk mengatasi beragam tantangan, problem dan kendala yang menghadang saat Anda berjuang mewujudkan life goals. </a:t>
            </a:r>
          </a:p>
        </p:txBody>
      </p:sp>
    </p:spTree>
    <p:extLst>
      <p:ext uri="{BB962C8B-B14F-4D97-AF65-F5344CB8AC3E}">
        <p14:creationId xmlns:p14="http://schemas.microsoft.com/office/powerpoint/2010/main" val="1843826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412776"/>
            <a:ext cx="9144000" cy="54452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59532" y="368834"/>
            <a:ext cx="8424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sz="4400" b="1" noProof="1"/>
              <a:t>Pembentukan Self-Efficacy</a:t>
            </a:r>
            <a:endParaRPr lang="af-ZA" sz="4400" b="1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331785" y="1484784"/>
            <a:ext cx="820891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800" noProof="1">
                <a:solidFill>
                  <a:srgbClr val="002060"/>
                </a:solidFill>
              </a:rPr>
              <a:t>Experience and Self-Mastery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800" noProof="1">
                <a:solidFill>
                  <a:srgbClr val="002060"/>
                </a:solidFill>
              </a:rPr>
              <a:t>Social Modeling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800" noProof="1">
                <a:solidFill>
                  <a:srgbClr val="002060"/>
                </a:solidFill>
              </a:rPr>
              <a:t>Social Persuasion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4800" noProof="1">
                <a:solidFill>
                  <a:srgbClr val="002060"/>
                </a:solidFill>
              </a:rPr>
              <a:t>Kondisi Psikologis Diri Kita </a:t>
            </a:r>
            <a:endParaRPr lang="af-ZA" sz="3200" noProof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39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0"/>
            <a:ext cx="9166623" cy="101566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Celebrate Your Small Wins</a:t>
            </a:r>
            <a:endParaRPr lang="af-ZA" sz="3600" b="1" noProof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06BA5-FAFE-41DD-94D3-AF3A53278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" y="1052736"/>
            <a:ext cx="9131876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619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9DEAE1-F902-4B48-BF68-1F70C1B67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" y="656964"/>
            <a:ext cx="9152821" cy="6201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-22623" y="0"/>
            <a:ext cx="9166623" cy="1015663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Jalani Sucess Modeling</a:t>
            </a:r>
            <a:endParaRPr lang="af-ZA" sz="36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05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449D8-75CD-4AF0-B57E-8176C37CA917}"/>
              </a:ext>
            </a:extLst>
          </p:cNvPr>
          <p:cNvSpPr/>
          <p:nvPr/>
        </p:nvSpPr>
        <p:spPr>
          <a:xfrm>
            <a:off x="0" y="1052736"/>
            <a:ext cx="9144000" cy="466729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323528" y="11663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Career and Education Goals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124744"/>
            <a:ext cx="820891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Bertekad agar jabatannya naik menjadi Manajer dua tahun lagi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Menjadi Sales Manager Terbaik tahun ini di kantor tempat bekerja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Menjadi Direktur di perusahaan ternama lima tahun dari sekarang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Bisa dapat beasiswa S2 sekolah di luar negeri</a:t>
            </a:r>
          </a:p>
        </p:txBody>
      </p:sp>
    </p:spTree>
    <p:extLst>
      <p:ext uri="{BB962C8B-B14F-4D97-AF65-F5344CB8AC3E}">
        <p14:creationId xmlns:p14="http://schemas.microsoft.com/office/powerpoint/2010/main" val="2295289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C09A3E-E083-4ADD-8005-EB8683B0470F}"/>
              </a:ext>
            </a:extLst>
          </p:cNvPr>
          <p:cNvSpPr txBox="1"/>
          <p:nvPr/>
        </p:nvSpPr>
        <p:spPr>
          <a:xfrm>
            <a:off x="0" y="260648"/>
            <a:ext cx="9166623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f-ZA" sz="6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Tumbuhkan Self-Optimism</a:t>
            </a:r>
            <a:endParaRPr lang="af-ZA" sz="3600" b="1" noProof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C2BBD-0FF6-4721-8C77-58AB536E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" y="1472665"/>
            <a:ext cx="9144000" cy="53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15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500570"/>
            <a:ext cx="9144000" cy="23574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A7D-9C6F-4A43-AFBA-C758F912D959}" type="slidenum">
              <a:rPr lang="af-ZA" smtClean="0"/>
              <a:pPr/>
              <a:t>61</a:t>
            </a:fld>
            <a:endParaRPr lang="af-Z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500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dirty="0"/>
          </a:p>
        </p:txBody>
      </p:sp>
      <p:sp>
        <p:nvSpPr>
          <p:cNvPr id="10" name="Rectangle 9"/>
          <p:cNvSpPr/>
          <p:nvPr/>
        </p:nvSpPr>
        <p:spPr>
          <a:xfrm>
            <a:off x="2915816" y="2780928"/>
            <a:ext cx="2891176" cy="662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id-ID" sz="6600" b="1" dirty="0">
                <a:solidFill>
                  <a:schemeClr val="accent3">
                    <a:lumMod val="50000"/>
                  </a:schemeClr>
                </a:solidFill>
              </a:rPr>
              <a:t>SELESAI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C964C-C798-4504-9E40-C9BD1113A6F2}"/>
              </a:ext>
            </a:extLst>
          </p:cNvPr>
          <p:cNvSpPr/>
          <p:nvPr/>
        </p:nvSpPr>
        <p:spPr>
          <a:xfrm>
            <a:off x="0" y="1052736"/>
            <a:ext cx="9144000" cy="466729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4" name="Rectangle 3"/>
          <p:cNvSpPr/>
          <p:nvPr/>
        </p:nvSpPr>
        <p:spPr>
          <a:xfrm>
            <a:off x="266818" y="188124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af-ZA" sz="4000" b="1" noProof="1">
                <a:solidFill>
                  <a:srgbClr val="C00000"/>
                </a:solidFill>
              </a:rPr>
              <a:t>Contoh Health Goals</a:t>
            </a:r>
            <a:endParaRPr lang="af-ZA" sz="4000" noProof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692F5-6FB4-42BA-A8D1-B9928C39A523}"/>
              </a:ext>
            </a:extLst>
          </p:cNvPr>
          <p:cNvSpPr txBox="1"/>
          <p:nvPr/>
        </p:nvSpPr>
        <p:spPr>
          <a:xfrm>
            <a:off x="467544" y="1366188"/>
            <a:ext cx="820891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Berat badan mencapai postur ideal (Indeks BMI ideal) dalam 12 bulan ke depan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Hasil medicat test, semua indikator menunjukan angka yang optimal (asam uratm kolesterol, gula darah, dll)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af-ZA" sz="3200" noProof="1"/>
              <a:t>Bisa ikut lomba lari Marathon dan finish, dalam kurun 2 tahun dari saat ini. </a:t>
            </a:r>
          </a:p>
        </p:txBody>
      </p:sp>
    </p:spTree>
    <p:extLst>
      <p:ext uri="{BB962C8B-B14F-4D97-AF65-F5344CB8AC3E}">
        <p14:creationId xmlns:p14="http://schemas.microsoft.com/office/powerpoint/2010/main" val="325947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916832"/>
            <a:ext cx="831815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noProof="1">
                <a:solidFill>
                  <a:srgbClr val="002060"/>
                </a:solidFill>
              </a:rPr>
              <a:t>Tuliskan Outcome Goals yang ingin Anda wujudkan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4800" noProof="1">
                <a:solidFill>
                  <a:srgbClr val="002060"/>
                </a:solidFill>
              </a:rPr>
              <a:t>Tulis dalam Notes di Hape Anda.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5155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Action Plan #1 :</a:t>
            </a:r>
            <a:endParaRPr lang="sq-A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81640"/>
            <a:ext cx="9144000" cy="369472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5" name="Rectangle 4"/>
          <p:cNvSpPr/>
          <p:nvPr/>
        </p:nvSpPr>
        <p:spPr>
          <a:xfrm>
            <a:off x="323528" y="1916832"/>
            <a:ext cx="83181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noProof="1">
                <a:solidFill>
                  <a:srgbClr val="002060"/>
                </a:solidFill>
              </a:rPr>
              <a:t>Saya sukses menulis 10 buku bisnis dan pengembangan diri dalam 3 tahun ke depan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0C8F4F-BB11-4E5A-9AF9-84A83B16FA25}"/>
              </a:ext>
            </a:extLst>
          </p:cNvPr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3A8DC-1994-42E2-8D23-FBB95A865434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D54-DA5D-4035-8F1C-BA3AE0248347}"/>
              </a:ext>
            </a:extLst>
          </p:cNvPr>
          <p:cNvSpPr txBox="1"/>
          <p:nvPr/>
        </p:nvSpPr>
        <p:spPr>
          <a:xfrm>
            <a:off x="323528" y="189301"/>
            <a:ext cx="7643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6000" b="1" noProof="1">
                <a:solidFill>
                  <a:schemeClr val="bg1"/>
                </a:solidFill>
              </a:rPr>
              <a:t>Contoh Action Plan #1 :</a:t>
            </a:r>
          </a:p>
        </p:txBody>
      </p:sp>
    </p:spTree>
    <p:extLst>
      <p:ext uri="{BB962C8B-B14F-4D97-AF65-F5344CB8AC3E}">
        <p14:creationId xmlns:p14="http://schemas.microsoft.com/office/powerpoint/2010/main" val="2963297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1361</Words>
  <Application>Microsoft Office PowerPoint</Application>
  <PresentationFormat>On-screen Show (4:3)</PresentationFormat>
  <Paragraphs>213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Montserrat</vt:lpstr>
      <vt:lpstr>Open Sans</vt:lpstr>
      <vt:lpstr>Open Sans Semibold</vt:lpstr>
      <vt:lpstr>Open Sans Semibold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erik rajapresentasi</cp:lastModifiedBy>
  <cp:revision>212</cp:revision>
  <dcterms:created xsi:type="dcterms:W3CDTF">2011-07-20T07:31:16Z</dcterms:created>
  <dcterms:modified xsi:type="dcterms:W3CDTF">2021-12-28T07:08:28Z</dcterms:modified>
</cp:coreProperties>
</file>